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4" r:id="rId3"/>
    <p:sldId id="268" r:id="rId4"/>
    <p:sldId id="269" r:id="rId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6ADBF-86A3-4F9E-96E4-A1AF8EAD3E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244F25-267B-4D3C-99C6-BC899BBE6AD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兼任助理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CDD8474-C3C5-4321-9930-99B687EB7C5B}" type="parTrans" cxnId="{DEEEE8EA-553A-44BB-BDAD-F641BFDB8702}">
      <dgm:prSet/>
      <dgm:spPr/>
      <dgm:t>
        <a:bodyPr/>
        <a:lstStyle/>
        <a:p>
          <a:endParaRPr lang="zh-TW" altLang="en-US"/>
        </a:p>
      </dgm:t>
    </dgm:pt>
    <dgm:pt modelId="{A5C90118-04C7-4512-89ED-54A49E407982}" type="sibTrans" cxnId="{DEEEE8EA-553A-44BB-BDAD-F641BFDB8702}">
      <dgm:prSet/>
      <dgm:spPr/>
      <dgm:t>
        <a:bodyPr/>
        <a:lstStyle/>
        <a:p>
          <a:endParaRPr lang="zh-TW" altLang="en-US"/>
        </a:p>
      </dgm:t>
    </dgm:pt>
    <dgm:pt modelId="{34D76E63-D623-4D30-AA7E-2EF9D81D05E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獎助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251B784-81A0-415A-848D-89D111EB213E}" type="parTrans" cxnId="{372ACF8D-F965-4F58-97B5-A9F51B97792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193837E-1638-4FC2-B0D6-792E1F1C8B29}" type="sibTrans" cxnId="{372ACF8D-F965-4F58-97B5-A9F51B977929}">
      <dgm:prSet/>
      <dgm:spPr/>
      <dgm:t>
        <a:bodyPr/>
        <a:lstStyle/>
        <a:p>
          <a:endParaRPr lang="zh-TW" altLang="en-US"/>
        </a:p>
      </dgm:t>
    </dgm:pt>
    <dgm:pt modelId="{7BD90DF8-3DDE-438A-BF08-92CF3AA900D3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附服務負擔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助學生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74D446-B7A5-49A4-A503-DCD646E2E181}" type="parTrans" cxnId="{9774611F-51B9-4198-A501-4CF4087D392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A370A3-7B47-4798-94C9-018B710C46A1}" type="sibTrans" cxnId="{9774611F-51B9-4198-A501-4CF4087D3927}">
      <dgm:prSet/>
      <dgm:spPr/>
      <dgm:t>
        <a:bodyPr/>
        <a:lstStyle/>
        <a:p>
          <a:endParaRPr lang="zh-TW" altLang="en-US"/>
        </a:p>
      </dgm:t>
    </dgm:pt>
    <dgm:pt modelId="{2C0B0180-1272-4F6B-848C-F52FA002DB3C}">
      <dgm:prSet custT="1"/>
      <dgm:spPr/>
      <dgm:t>
        <a:bodyPr/>
        <a:lstStyle/>
        <a:p>
          <a:r>
            <a:rPr 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</a:t>
          </a:r>
          <a:endParaRPr lang="en-US" altLang="zh-TW" sz="3200" b="1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獎助生</a:t>
          </a:r>
          <a:endParaRPr lang="zh-TW" altLang="en-US" sz="32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0CC4FA3-C5A5-4318-AD54-A87ABEB92276}" type="parTrans" cxnId="{325794DB-762E-4AC4-933A-ED959AD7018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95E639A-4D9A-44B0-BF70-268DE4FDED1E}" type="sibTrans" cxnId="{325794DB-762E-4AC4-933A-ED959AD7018A}">
      <dgm:prSet/>
      <dgm:spPr/>
      <dgm:t>
        <a:bodyPr/>
        <a:lstStyle/>
        <a:p>
          <a:endParaRPr lang="zh-TW" altLang="en-US"/>
        </a:p>
      </dgm:t>
    </dgm:pt>
    <dgm:pt modelId="{BF034CCB-E56B-425E-B781-7DCAED30E36D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學生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校外研究獎助生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9856A56-B8DE-42D0-B620-2FEB2AAD818D}" type="parTrans" cxnId="{4D79C1F3-545C-4A4D-A147-A14F97798165}">
      <dgm:prSet/>
      <dgm:spPr/>
      <dgm:t>
        <a:bodyPr/>
        <a:lstStyle/>
        <a:p>
          <a:endParaRPr lang="zh-TW" altLang="en-US"/>
        </a:p>
      </dgm:t>
    </dgm:pt>
    <dgm:pt modelId="{9133ECC8-8EE3-4994-A3A1-6C7113243E92}" type="sibTrans" cxnId="{4D79C1F3-545C-4A4D-A147-A14F97798165}">
      <dgm:prSet/>
      <dgm:spPr/>
      <dgm:t>
        <a:bodyPr/>
        <a:lstStyle/>
        <a:p>
          <a:endParaRPr lang="zh-TW" altLang="en-US"/>
        </a:p>
      </dgm:t>
    </dgm:pt>
    <dgm:pt modelId="{6A03E9B0-597B-4365-96ED-A564D95AB78A}" type="pres">
      <dgm:prSet presAssocID="{7EC6ADBF-86A3-4F9E-96E4-A1AF8EAD3E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6C52FC6-E110-453B-919D-5CF05ED1C31E}" type="pres">
      <dgm:prSet presAssocID="{E8244F25-267B-4D3C-99C6-BC899BBE6ADE}" presName="hierRoot1" presStyleCnt="0"/>
      <dgm:spPr/>
    </dgm:pt>
    <dgm:pt modelId="{14F0C51B-8675-4E1C-A866-C64EEA51F938}" type="pres">
      <dgm:prSet presAssocID="{E8244F25-267B-4D3C-99C6-BC899BBE6ADE}" presName="composite" presStyleCnt="0"/>
      <dgm:spPr/>
    </dgm:pt>
    <dgm:pt modelId="{83A762D5-31B2-4DD5-955B-B41A253EE18D}" type="pres">
      <dgm:prSet presAssocID="{E8244F25-267B-4D3C-99C6-BC899BBE6ADE}" presName="background" presStyleLbl="node0" presStyleIdx="0" presStyleCnt="1"/>
      <dgm:spPr/>
    </dgm:pt>
    <dgm:pt modelId="{CA97804A-4025-4B16-9DB9-292F4DD21B89}" type="pres">
      <dgm:prSet presAssocID="{E8244F25-267B-4D3C-99C6-BC899BBE6ADE}" presName="text" presStyleLbl="fgAcc0" presStyleIdx="0" presStyleCnt="1" custLinFactNeighborX="-26067" custLinFactNeighborY="-3052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C930C1-12EA-4330-A5B2-64B37EA26286}" type="pres">
      <dgm:prSet presAssocID="{E8244F25-267B-4D3C-99C6-BC899BBE6ADE}" presName="hierChild2" presStyleCnt="0"/>
      <dgm:spPr/>
    </dgm:pt>
    <dgm:pt modelId="{02E42246-7FB6-43BF-81C1-F5D45389E579}" type="pres">
      <dgm:prSet presAssocID="{4251B784-81A0-415A-848D-89D111EB213E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A859D6D4-0934-40B3-947B-20341B06519D}" type="pres">
      <dgm:prSet presAssocID="{34D76E63-D623-4D30-AA7E-2EF9D81D05E8}" presName="hierRoot2" presStyleCnt="0"/>
      <dgm:spPr/>
    </dgm:pt>
    <dgm:pt modelId="{889A8FF0-9D3D-4D67-9C56-58C39AA9AD4C}" type="pres">
      <dgm:prSet presAssocID="{34D76E63-D623-4D30-AA7E-2EF9D81D05E8}" presName="composite2" presStyleCnt="0"/>
      <dgm:spPr/>
    </dgm:pt>
    <dgm:pt modelId="{A4FA2260-B5D2-4375-A8D2-01D10AF8891B}" type="pres">
      <dgm:prSet presAssocID="{34D76E63-D623-4D30-AA7E-2EF9D81D05E8}" presName="background2" presStyleLbl="node2" presStyleIdx="0" presStyleCnt="2"/>
      <dgm:spPr/>
    </dgm:pt>
    <dgm:pt modelId="{A296A0CF-5976-44EA-8C6F-B4C0AF776B4C}" type="pres">
      <dgm:prSet presAssocID="{34D76E63-D623-4D30-AA7E-2EF9D81D05E8}" presName="text2" presStyleLbl="fgAcc2" presStyleIdx="0" presStyleCnt="2" custLinFactNeighborX="-8893" custLinFactNeighborY="-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69FD26-C62E-4909-A4FE-89E8D2CAE70F}" type="pres">
      <dgm:prSet presAssocID="{34D76E63-D623-4D30-AA7E-2EF9D81D05E8}" presName="hierChild3" presStyleCnt="0"/>
      <dgm:spPr/>
    </dgm:pt>
    <dgm:pt modelId="{4781B5EC-6F8B-4245-A839-2C112085EE37}" type="pres">
      <dgm:prSet presAssocID="{20CC4FA3-C5A5-4318-AD54-A87ABEB92276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6438F8FC-A7C9-441A-9729-7003D5FB6309}" type="pres">
      <dgm:prSet presAssocID="{2C0B0180-1272-4F6B-848C-F52FA002DB3C}" presName="hierRoot3" presStyleCnt="0"/>
      <dgm:spPr/>
    </dgm:pt>
    <dgm:pt modelId="{69F9192D-B6CA-43F0-95DD-546C420A6708}" type="pres">
      <dgm:prSet presAssocID="{2C0B0180-1272-4F6B-848C-F52FA002DB3C}" presName="composite3" presStyleCnt="0"/>
      <dgm:spPr/>
    </dgm:pt>
    <dgm:pt modelId="{2CC57AA0-3803-4677-9B98-9A1E0DB1E486}" type="pres">
      <dgm:prSet presAssocID="{2C0B0180-1272-4F6B-848C-F52FA002DB3C}" presName="background3" presStyleLbl="node3" presStyleIdx="0" presStyleCnt="2"/>
      <dgm:spPr>
        <a:solidFill>
          <a:schemeClr val="accent1"/>
        </a:solidFill>
      </dgm:spPr>
    </dgm:pt>
    <dgm:pt modelId="{B819DD81-9B40-4496-9082-79C9F1A5D9AF}" type="pres">
      <dgm:prSet presAssocID="{2C0B0180-1272-4F6B-848C-F52FA002DB3C}" presName="text3" presStyleLbl="fgAcc3" presStyleIdx="0" presStyleCnt="2" custLinFactNeighborX="-85214" custLinFactNeighborY="1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DDD0D98-65AF-4868-AB00-2D3ECE58C097}" type="pres">
      <dgm:prSet presAssocID="{2C0B0180-1272-4F6B-848C-F52FA002DB3C}" presName="hierChild4" presStyleCnt="0"/>
      <dgm:spPr/>
    </dgm:pt>
    <dgm:pt modelId="{DF9F52A9-1FEC-4549-A395-45B452775BEE}" type="pres">
      <dgm:prSet presAssocID="{CC74D446-B7A5-49A4-A503-DCD646E2E181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5C893032-20D2-43F0-A3F6-860307DC712E}" type="pres">
      <dgm:prSet presAssocID="{7BD90DF8-3DDE-438A-BF08-92CF3AA900D3}" presName="hierRoot3" presStyleCnt="0"/>
      <dgm:spPr/>
    </dgm:pt>
    <dgm:pt modelId="{45A1A5E0-5CA0-4EE5-9B6E-92A9DA84F834}" type="pres">
      <dgm:prSet presAssocID="{7BD90DF8-3DDE-438A-BF08-92CF3AA900D3}" presName="composite3" presStyleCnt="0"/>
      <dgm:spPr/>
    </dgm:pt>
    <dgm:pt modelId="{C1854E23-B32E-453F-8DBA-D439FA5B6A0C}" type="pres">
      <dgm:prSet presAssocID="{7BD90DF8-3DDE-438A-BF08-92CF3AA900D3}" presName="background3" presStyleLbl="node3" presStyleIdx="1" presStyleCnt="2"/>
      <dgm:spPr>
        <a:solidFill>
          <a:schemeClr val="bg1">
            <a:lumMod val="95000"/>
          </a:schemeClr>
        </a:solidFill>
      </dgm:spPr>
    </dgm:pt>
    <dgm:pt modelId="{93D37937-C47F-4D3D-B4F0-055AFF8BEA96}" type="pres">
      <dgm:prSet presAssocID="{7BD90DF8-3DDE-438A-BF08-92CF3AA900D3}" presName="text3" presStyleLbl="fgAcc3" presStyleIdx="1" presStyleCnt="2" custScaleX="101493" custLinFactNeighborX="-87609" custLinFactNeighborY="1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384AB1D-8AAF-41C6-A292-0F8F32D2C7F5}" type="pres">
      <dgm:prSet presAssocID="{7BD90DF8-3DDE-438A-BF08-92CF3AA900D3}" presName="hierChild4" presStyleCnt="0"/>
      <dgm:spPr/>
    </dgm:pt>
    <dgm:pt modelId="{19AED212-4B28-404D-833E-EC84CF59B489}" type="pres">
      <dgm:prSet presAssocID="{69856A56-B8DE-42D0-B620-2FEB2AAD818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B98B23D8-F084-496B-B232-6F9F49CE271A}" type="pres">
      <dgm:prSet presAssocID="{BF034CCB-E56B-425E-B781-7DCAED30E36D}" presName="hierRoot2" presStyleCnt="0"/>
      <dgm:spPr/>
    </dgm:pt>
    <dgm:pt modelId="{80687905-1527-401F-8F18-DA7A84355DB0}" type="pres">
      <dgm:prSet presAssocID="{BF034CCB-E56B-425E-B781-7DCAED30E36D}" presName="composite2" presStyleCnt="0"/>
      <dgm:spPr/>
    </dgm:pt>
    <dgm:pt modelId="{1C03F9FC-F1B4-42B2-B071-F025CE1E9D10}" type="pres">
      <dgm:prSet presAssocID="{BF034CCB-E56B-425E-B781-7DCAED30E36D}" presName="background2" presStyleLbl="node2" presStyleIdx="1" presStyleCnt="2"/>
      <dgm:spPr/>
    </dgm:pt>
    <dgm:pt modelId="{B028C0E7-CAF4-43FC-9DD5-94A648AE66E0}" type="pres">
      <dgm:prSet presAssocID="{BF034CCB-E56B-425E-B781-7DCAED30E36D}" presName="text2" presStyleLbl="fgAcc2" presStyleIdx="1" presStyleCnt="2" custScaleX="110026" custLinFactNeighborX="23448" custLinFactNeighborY="-329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53CE914-AB3C-4771-BE27-82A8ED0C3AD2}" type="pres">
      <dgm:prSet presAssocID="{BF034CCB-E56B-425E-B781-7DCAED30E36D}" presName="hierChild3" presStyleCnt="0"/>
      <dgm:spPr/>
    </dgm:pt>
  </dgm:ptLst>
  <dgm:cxnLst>
    <dgm:cxn modelId="{372ACF8D-F965-4F58-97B5-A9F51B977929}" srcId="{E8244F25-267B-4D3C-99C6-BC899BBE6ADE}" destId="{34D76E63-D623-4D30-AA7E-2EF9D81D05E8}" srcOrd="0" destOrd="0" parTransId="{4251B784-81A0-415A-848D-89D111EB213E}" sibTransId="{F193837E-1638-4FC2-B0D6-792E1F1C8B29}"/>
    <dgm:cxn modelId="{E3BDF941-58EB-4A7F-9C9D-AB36FFF4D2B0}" type="presOf" srcId="{20CC4FA3-C5A5-4318-AD54-A87ABEB92276}" destId="{4781B5EC-6F8B-4245-A839-2C112085EE37}" srcOrd="0" destOrd="0" presId="urn:microsoft.com/office/officeart/2005/8/layout/hierarchy1"/>
    <dgm:cxn modelId="{7E5C24FE-0469-40DA-A5FE-3614151CBAC8}" type="presOf" srcId="{34D76E63-D623-4D30-AA7E-2EF9D81D05E8}" destId="{A296A0CF-5976-44EA-8C6F-B4C0AF776B4C}" srcOrd="0" destOrd="0" presId="urn:microsoft.com/office/officeart/2005/8/layout/hierarchy1"/>
    <dgm:cxn modelId="{DEEEE8EA-553A-44BB-BDAD-F641BFDB8702}" srcId="{7EC6ADBF-86A3-4F9E-96E4-A1AF8EAD3E11}" destId="{E8244F25-267B-4D3C-99C6-BC899BBE6ADE}" srcOrd="0" destOrd="0" parTransId="{6CDD8474-C3C5-4321-9930-99B687EB7C5B}" sibTransId="{A5C90118-04C7-4512-89ED-54A49E407982}"/>
    <dgm:cxn modelId="{325794DB-762E-4AC4-933A-ED959AD7018A}" srcId="{34D76E63-D623-4D30-AA7E-2EF9D81D05E8}" destId="{2C0B0180-1272-4F6B-848C-F52FA002DB3C}" srcOrd="0" destOrd="0" parTransId="{20CC4FA3-C5A5-4318-AD54-A87ABEB92276}" sibTransId="{295E639A-4D9A-44B0-BF70-268DE4FDED1E}"/>
    <dgm:cxn modelId="{01C7DB65-DD2C-466A-80B1-F80F83E37E00}" type="presOf" srcId="{4251B784-81A0-415A-848D-89D111EB213E}" destId="{02E42246-7FB6-43BF-81C1-F5D45389E579}" srcOrd="0" destOrd="0" presId="urn:microsoft.com/office/officeart/2005/8/layout/hierarchy1"/>
    <dgm:cxn modelId="{4D79C1F3-545C-4A4D-A147-A14F97798165}" srcId="{E8244F25-267B-4D3C-99C6-BC899BBE6ADE}" destId="{BF034CCB-E56B-425E-B781-7DCAED30E36D}" srcOrd="1" destOrd="0" parTransId="{69856A56-B8DE-42D0-B620-2FEB2AAD818D}" sibTransId="{9133ECC8-8EE3-4994-A3A1-6C7113243E92}"/>
    <dgm:cxn modelId="{9308DFCD-33B9-4EE0-876B-F1A05EBE1D89}" type="presOf" srcId="{2C0B0180-1272-4F6B-848C-F52FA002DB3C}" destId="{B819DD81-9B40-4496-9082-79C9F1A5D9AF}" srcOrd="0" destOrd="0" presId="urn:microsoft.com/office/officeart/2005/8/layout/hierarchy1"/>
    <dgm:cxn modelId="{9774611F-51B9-4198-A501-4CF4087D3927}" srcId="{34D76E63-D623-4D30-AA7E-2EF9D81D05E8}" destId="{7BD90DF8-3DDE-438A-BF08-92CF3AA900D3}" srcOrd="1" destOrd="0" parTransId="{CC74D446-B7A5-49A4-A503-DCD646E2E181}" sibTransId="{5DA370A3-7B47-4798-94C9-018B710C46A1}"/>
    <dgm:cxn modelId="{F07AD6BC-BE12-496B-B1AD-76FC88EBFC55}" type="presOf" srcId="{BF034CCB-E56B-425E-B781-7DCAED30E36D}" destId="{B028C0E7-CAF4-43FC-9DD5-94A648AE66E0}" srcOrd="0" destOrd="0" presId="urn:microsoft.com/office/officeart/2005/8/layout/hierarchy1"/>
    <dgm:cxn modelId="{5BA3B4EB-4C7B-4071-B253-9493F01C49D8}" type="presOf" srcId="{E8244F25-267B-4D3C-99C6-BC899BBE6ADE}" destId="{CA97804A-4025-4B16-9DB9-292F4DD21B89}" srcOrd="0" destOrd="0" presId="urn:microsoft.com/office/officeart/2005/8/layout/hierarchy1"/>
    <dgm:cxn modelId="{6C4A89E6-8A5D-40D3-ABAB-96BCE302AE4D}" type="presOf" srcId="{69856A56-B8DE-42D0-B620-2FEB2AAD818D}" destId="{19AED212-4B28-404D-833E-EC84CF59B489}" srcOrd="0" destOrd="0" presId="urn:microsoft.com/office/officeart/2005/8/layout/hierarchy1"/>
    <dgm:cxn modelId="{4DF64337-A792-4D7E-912D-21D9A5982057}" type="presOf" srcId="{CC74D446-B7A5-49A4-A503-DCD646E2E181}" destId="{DF9F52A9-1FEC-4549-A395-45B452775BEE}" srcOrd="0" destOrd="0" presId="urn:microsoft.com/office/officeart/2005/8/layout/hierarchy1"/>
    <dgm:cxn modelId="{F4BD42F5-EA86-472A-A5C4-0B72FBCCE4F2}" type="presOf" srcId="{7EC6ADBF-86A3-4F9E-96E4-A1AF8EAD3E11}" destId="{6A03E9B0-597B-4365-96ED-A564D95AB78A}" srcOrd="0" destOrd="0" presId="urn:microsoft.com/office/officeart/2005/8/layout/hierarchy1"/>
    <dgm:cxn modelId="{1359760F-0A92-4FEF-849A-826CA21136F4}" type="presOf" srcId="{7BD90DF8-3DDE-438A-BF08-92CF3AA900D3}" destId="{93D37937-C47F-4D3D-B4F0-055AFF8BEA96}" srcOrd="0" destOrd="0" presId="urn:microsoft.com/office/officeart/2005/8/layout/hierarchy1"/>
    <dgm:cxn modelId="{A64DA84C-17EB-4103-98DF-6DB609B70252}" type="presParOf" srcId="{6A03E9B0-597B-4365-96ED-A564D95AB78A}" destId="{26C52FC6-E110-453B-919D-5CF05ED1C31E}" srcOrd="0" destOrd="0" presId="urn:microsoft.com/office/officeart/2005/8/layout/hierarchy1"/>
    <dgm:cxn modelId="{00AC2119-66C9-4A86-9920-80A14B6145E5}" type="presParOf" srcId="{26C52FC6-E110-453B-919D-5CF05ED1C31E}" destId="{14F0C51B-8675-4E1C-A866-C64EEA51F938}" srcOrd="0" destOrd="0" presId="urn:microsoft.com/office/officeart/2005/8/layout/hierarchy1"/>
    <dgm:cxn modelId="{A2391448-5BEE-4F4B-973F-0BB461520A51}" type="presParOf" srcId="{14F0C51B-8675-4E1C-A866-C64EEA51F938}" destId="{83A762D5-31B2-4DD5-955B-B41A253EE18D}" srcOrd="0" destOrd="0" presId="urn:microsoft.com/office/officeart/2005/8/layout/hierarchy1"/>
    <dgm:cxn modelId="{F912C223-67B4-4BF4-9627-5887A1C3797C}" type="presParOf" srcId="{14F0C51B-8675-4E1C-A866-C64EEA51F938}" destId="{CA97804A-4025-4B16-9DB9-292F4DD21B89}" srcOrd="1" destOrd="0" presId="urn:microsoft.com/office/officeart/2005/8/layout/hierarchy1"/>
    <dgm:cxn modelId="{EB1DA966-E4C7-485C-89B7-5B8665DC28A5}" type="presParOf" srcId="{26C52FC6-E110-453B-919D-5CF05ED1C31E}" destId="{2EC930C1-12EA-4330-A5B2-64B37EA26286}" srcOrd="1" destOrd="0" presId="urn:microsoft.com/office/officeart/2005/8/layout/hierarchy1"/>
    <dgm:cxn modelId="{293762AE-6CDF-402E-9F83-EB573F1028CF}" type="presParOf" srcId="{2EC930C1-12EA-4330-A5B2-64B37EA26286}" destId="{02E42246-7FB6-43BF-81C1-F5D45389E579}" srcOrd="0" destOrd="0" presId="urn:microsoft.com/office/officeart/2005/8/layout/hierarchy1"/>
    <dgm:cxn modelId="{98D1C516-532A-4A51-8610-0DEB62A814DE}" type="presParOf" srcId="{2EC930C1-12EA-4330-A5B2-64B37EA26286}" destId="{A859D6D4-0934-40B3-947B-20341B06519D}" srcOrd="1" destOrd="0" presId="urn:microsoft.com/office/officeart/2005/8/layout/hierarchy1"/>
    <dgm:cxn modelId="{D92B857B-5A33-4A34-809B-F59EFF8FDF13}" type="presParOf" srcId="{A859D6D4-0934-40B3-947B-20341B06519D}" destId="{889A8FF0-9D3D-4D67-9C56-58C39AA9AD4C}" srcOrd="0" destOrd="0" presId="urn:microsoft.com/office/officeart/2005/8/layout/hierarchy1"/>
    <dgm:cxn modelId="{0AE89CB3-0701-4193-8904-4B61DF150616}" type="presParOf" srcId="{889A8FF0-9D3D-4D67-9C56-58C39AA9AD4C}" destId="{A4FA2260-B5D2-4375-A8D2-01D10AF8891B}" srcOrd="0" destOrd="0" presId="urn:microsoft.com/office/officeart/2005/8/layout/hierarchy1"/>
    <dgm:cxn modelId="{A7A7E438-4320-4C4C-B573-B3CB86D2AA53}" type="presParOf" srcId="{889A8FF0-9D3D-4D67-9C56-58C39AA9AD4C}" destId="{A296A0CF-5976-44EA-8C6F-B4C0AF776B4C}" srcOrd="1" destOrd="0" presId="urn:microsoft.com/office/officeart/2005/8/layout/hierarchy1"/>
    <dgm:cxn modelId="{48706330-00BA-4192-BA6E-61B3C2F832E4}" type="presParOf" srcId="{A859D6D4-0934-40B3-947B-20341B06519D}" destId="{DD69FD26-C62E-4909-A4FE-89E8D2CAE70F}" srcOrd="1" destOrd="0" presId="urn:microsoft.com/office/officeart/2005/8/layout/hierarchy1"/>
    <dgm:cxn modelId="{D02AB3C6-6C9A-443B-AD1B-79346A4ED209}" type="presParOf" srcId="{DD69FD26-C62E-4909-A4FE-89E8D2CAE70F}" destId="{4781B5EC-6F8B-4245-A839-2C112085EE37}" srcOrd="0" destOrd="0" presId="urn:microsoft.com/office/officeart/2005/8/layout/hierarchy1"/>
    <dgm:cxn modelId="{E4FB5EC8-3F35-4DCD-AA7E-480B7DC960D0}" type="presParOf" srcId="{DD69FD26-C62E-4909-A4FE-89E8D2CAE70F}" destId="{6438F8FC-A7C9-441A-9729-7003D5FB6309}" srcOrd="1" destOrd="0" presId="urn:microsoft.com/office/officeart/2005/8/layout/hierarchy1"/>
    <dgm:cxn modelId="{EDB08BF5-8181-4DF2-B0B7-243BE8587FF8}" type="presParOf" srcId="{6438F8FC-A7C9-441A-9729-7003D5FB6309}" destId="{69F9192D-B6CA-43F0-95DD-546C420A6708}" srcOrd="0" destOrd="0" presId="urn:microsoft.com/office/officeart/2005/8/layout/hierarchy1"/>
    <dgm:cxn modelId="{47E01196-0FB7-438C-9BA8-972405767984}" type="presParOf" srcId="{69F9192D-B6CA-43F0-95DD-546C420A6708}" destId="{2CC57AA0-3803-4677-9B98-9A1E0DB1E486}" srcOrd="0" destOrd="0" presId="urn:microsoft.com/office/officeart/2005/8/layout/hierarchy1"/>
    <dgm:cxn modelId="{450E253F-E8B4-4022-9EE0-D99304B8907C}" type="presParOf" srcId="{69F9192D-B6CA-43F0-95DD-546C420A6708}" destId="{B819DD81-9B40-4496-9082-79C9F1A5D9AF}" srcOrd="1" destOrd="0" presId="urn:microsoft.com/office/officeart/2005/8/layout/hierarchy1"/>
    <dgm:cxn modelId="{D35C18EF-8222-4C55-A70E-43FB6A19E81B}" type="presParOf" srcId="{6438F8FC-A7C9-441A-9729-7003D5FB6309}" destId="{7DDD0D98-65AF-4868-AB00-2D3ECE58C097}" srcOrd="1" destOrd="0" presId="urn:microsoft.com/office/officeart/2005/8/layout/hierarchy1"/>
    <dgm:cxn modelId="{BD014E87-22A5-43FD-9891-46CDB0287BB1}" type="presParOf" srcId="{DD69FD26-C62E-4909-A4FE-89E8D2CAE70F}" destId="{DF9F52A9-1FEC-4549-A395-45B452775BEE}" srcOrd="2" destOrd="0" presId="urn:microsoft.com/office/officeart/2005/8/layout/hierarchy1"/>
    <dgm:cxn modelId="{3902662B-486B-47C5-8F24-7E3D7B70EBC8}" type="presParOf" srcId="{DD69FD26-C62E-4909-A4FE-89E8D2CAE70F}" destId="{5C893032-20D2-43F0-A3F6-860307DC712E}" srcOrd="3" destOrd="0" presId="urn:microsoft.com/office/officeart/2005/8/layout/hierarchy1"/>
    <dgm:cxn modelId="{FEB1FFF7-077E-4246-82FB-90D2D9859FD9}" type="presParOf" srcId="{5C893032-20D2-43F0-A3F6-860307DC712E}" destId="{45A1A5E0-5CA0-4EE5-9B6E-92A9DA84F834}" srcOrd="0" destOrd="0" presId="urn:microsoft.com/office/officeart/2005/8/layout/hierarchy1"/>
    <dgm:cxn modelId="{B6C98DCA-BF0E-4E3C-B37F-B46EAB86AABF}" type="presParOf" srcId="{45A1A5E0-5CA0-4EE5-9B6E-92A9DA84F834}" destId="{C1854E23-B32E-453F-8DBA-D439FA5B6A0C}" srcOrd="0" destOrd="0" presId="urn:microsoft.com/office/officeart/2005/8/layout/hierarchy1"/>
    <dgm:cxn modelId="{BE930FFF-FC1C-41B2-9AAF-06361297930B}" type="presParOf" srcId="{45A1A5E0-5CA0-4EE5-9B6E-92A9DA84F834}" destId="{93D37937-C47F-4D3D-B4F0-055AFF8BEA96}" srcOrd="1" destOrd="0" presId="urn:microsoft.com/office/officeart/2005/8/layout/hierarchy1"/>
    <dgm:cxn modelId="{DD825A1B-CCB8-4675-8C61-E3A52AF03B79}" type="presParOf" srcId="{5C893032-20D2-43F0-A3F6-860307DC712E}" destId="{5384AB1D-8AAF-41C6-A292-0F8F32D2C7F5}" srcOrd="1" destOrd="0" presId="urn:microsoft.com/office/officeart/2005/8/layout/hierarchy1"/>
    <dgm:cxn modelId="{45A8E363-0319-4966-A15F-09013862E0E8}" type="presParOf" srcId="{2EC930C1-12EA-4330-A5B2-64B37EA26286}" destId="{19AED212-4B28-404D-833E-EC84CF59B489}" srcOrd="2" destOrd="0" presId="urn:microsoft.com/office/officeart/2005/8/layout/hierarchy1"/>
    <dgm:cxn modelId="{354BE4A7-4045-40F0-9DDB-6934E00D7F72}" type="presParOf" srcId="{2EC930C1-12EA-4330-A5B2-64B37EA26286}" destId="{B98B23D8-F084-496B-B232-6F9F49CE271A}" srcOrd="3" destOrd="0" presId="urn:microsoft.com/office/officeart/2005/8/layout/hierarchy1"/>
    <dgm:cxn modelId="{C8ACE949-4BFA-493B-BE39-DD259D9E4085}" type="presParOf" srcId="{B98B23D8-F084-496B-B232-6F9F49CE271A}" destId="{80687905-1527-401F-8F18-DA7A84355DB0}" srcOrd="0" destOrd="0" presId="urn:microsoft.com/office/officeart/2005/8/layout/hierarchy1"/>
    <dgm:cxn modelId="{BF7FF131-CC13-42E9-B29E-4BAA0D7EA6CF}" type="presParOf" srcId="{80687905-1527-401F-8F18-DA7A84355DB0}" destId="{1C03F9FC-F1B4-42B2-B071-F025CE1E9D10}" srcOrd="0" destOrd="0" presId="urn:microsoft.com/office/officeart/2005/8/layout/hierarchy1"/>
    <dgm:cxn modelId="{342369FD-E817-4CC8-A8D3-DE2AA250065F}" type="presParOf" srcId="{80687905-1527-401F-8F18-DA7A84355DB0}" destId="{B028C0E7-CAF4-43FC-9DD5-94A648AE66E0}" srcOrd="1" destOrd="0" presId="urn:microsoft.com/office/officeart/2005/8/layout/hierarchy1"/>
    <dgm:cxn modelId="{0BDB441B-D457-4B47-A075-F3A7CAB3B15A}" type="presParOf" srcId="{B98B23D8-F084-496B-B232-6F9F49CE271A}" destId="{853CE914-AB3C-4771-BE27-82A8ED0C3A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ED212-4B28-404D-833E-EC84CF59B489}">
      <dsp:nvSpPr>
        <dsp:cNvPr id="0" name=""/>
        <dsp:cNvSpPr/>
      </dsp:nvSpPr>
      <dsp:spPr>
        <a:xfrm>
          <a:off x="5625860" y="1158919"/>
          <a:ext cx="2421533" cy="823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58"/>
              </a:lnTo>
              <a:lnTo>
                <a:pt x="2421533" y="620658"/>
              </a:lnTo>
              <a:lnTo>
                <a:pt x="2421533" y="8234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F52A9-1FEC-4549-A395-45B452775BEE}">
      <dsp:nvSpPr>
        <dsp:cNvPr id="0" name=""/>
        <dsp:cNvSpPr/>
      </dsp:nvSpPr>
      <dsp:spPr>
        <a:xfrm>
          <a:off x="4169014" y="3417687"/>
          <a:ext cx="385359" cy="638684"/>
        </a:xfrm>
        <a:custGeom>
          <a:avLst/>
          <a:gdLst/>
          <a:ahLst/>
          <a:cxnLst/>
          <a:rect l="0" t="0" r="0" b="0"/>
          <a:pathLst>
            <a:path>
              <a:moveTo>
                <a:pt x="385359" y="0"/>
              </a:moveTo>
              <a:lnTo>
                <a:pt x="385359" y="435904"/>
              </a:lnTo>
              <a:lnTo>
                <a:pt x="0" y="435904"/>
              </a:lnTo>
              <a:lnTo>
                <a:pt x="0" y="63868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1B5EC-6F8B-4245-A839-2C112085EE37}">
      <dsp:nvSpPr>
        <dsp:cNvPr id="0" name=""/>
        <dsp:cNvSpPr/>
      </dsp:nvSpPr>
      <dsp:spPr>
        <a:xfrm>
          <a:off x="1529733" y="3417687"/>
          <a:ext cx="3024640" cy="638684"/>
        </a:xfrm>
        <a:custGeom>
          <a:avLst/>
          <a:gdLst/>
          <a:ahLst/>
          <a:cxnLst/>
          <a:rect l="0" t="0" r="0" b="0"/>
          <a:pathLst>
            <a:path>
              <a:moveTo>
                <a:pt x="3024640" y="0"/>
              </a:moveTo>
              <a:lnTo>
                <a:pt x="3024640" y="435904"/>
              </a:lnTo>
              <a:lnTo>
                <a:pt x="0" y="435904"/>
              </a:lnTo>
              <a:lnTo>
                <a:pt x="0" y="63868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42246-7FB6-43BF-81C1-F5D45389E579}">
      <dsp:nvSpPr>
        <dsp:cNvPr id="0" name=""/>
        <dsp:cNvSpPr/>
      </dsp:nvSpPr>
      <dsp:spPr>
        <a:xfrm>
          <a:off x="4554374" y="1158919"/>
          <a:ext cx="1071486" cy="868793"/>
        </a:xfrm>
        <a:custGeom>
          <a:avLst/>
          <a:gdLst/>
          <a:ahLst/>
          <a:cxnLst/>
          <a:rect l="0" t="0" r="0" b="0"/>
          <a:pathLst>
            <a:path>
              <a:moveTo>
                <a:pt x="1071486" y="0"/>
              </a:moveTo>
              <a:lnTo>
                <a:pt x="1071486" y="666013"/>
              </a:lnTo>
              <a:lnTo>
                <a:pt x="0" y="666013"/>
              </a:lnTo>
              <a:lnTo>
                <a:pt x="0" y="86879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762D5-31B2-4DD5-955B-B41A253EE18D}">
      <dsp:nvSpPr>
        <dsp:cNvPr id="0" name=""/>
        <dsp:cNvSpPr/>
      </dsp:nvSpPr>
      <dsp:spPr>
        <a:xfrm>
          <a:off x="4531392" y="-231054"/>
          <a:ext cx="2188935" cy="138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7804A-4025-4B16-9DB9-292F4DD21B89}">
      <dsp:nvSpPr>
        <dsp:cNvPr id="0" name=""/>
        <dsp:cNvSpPr/>
      </dsp:nvSpPr>
      <dsp:spPr>
        <a:xfrm>
          <a:off x="4774607" y="0"/>
          <a:ext cx="2188935" cy="1389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兼任助理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815318" y="40711"/>
        <a:ext cx="2107513" cy="1308551"/>
      </dsp:txXfrm>
    </dsp:sp>
    <dsp:sp modelId="{A4FA2260-B5D2-4375-A8D2-01D10AF8891B}">
      <dsp:nvSpPr>
        <dsp:cNvPr id="0" name=""/>
        <dsp:cNvSpPr/>
      </dsp:nvSpPr>
      <dsp:spPr>
        <a:xfrm>
          <a:off x="3459906" y="2027713"/>
          <a:ext cx="2188935" cy="138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6A0CF-5976-44EA-8C6F-B4C0AF776B4C}">
      <dsp:nvSpPr>
        <dsp:cNvPr id="0" name=""/>
        <dsp:cNvSpPr/>
      </dsp:nvSpPr>
      <dsp:spPr>
        <a:xfrm>
          <a:off x="3703121" y="2258767"/>
          <a:ext cx="2188935" cy="1389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獎助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</a:t>
          </a:r>
          <a:endParaRPr lang="en-US" altLang="zh-TW" sz="22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743832" y="2299478"/>
        <a:ext cx="2107513" cy="1308551"/>
      </dsp:txXfrm>
    </dsp:sp>
    <dsp:sp modelId="{2CC57AA0-3803-4677-9B98-9A1E0DB1E486}">
      <dsp:nvSpPr>
        <dsp:cNvPr id="0" name=""/>
        <dsp:cNvSpPr/>
      </dsp:nvSpPr>
      <dsp:spPr>
        <a:xfrm>
          <a:off x="435266" y="4056371"/>
          <a:ext cx="2188935" cy="1389973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9DD81-9B40-4496-9082-79C9F1A5D9AF}">
      <dsp:nvSpPr>
        <dsp:cNvPr id="0" name=""/>
        <dsp:cNvSpPr/>
      </dsp:nvSpPr>
      <dsp:spPr>
        <a:xfrm>
          <a:off x="678481" y="4287426"/>
          <a:ext cx="2188935" cy="1389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</a:t>
          </a:r>
          <a:endParaRPr lang="en-US" altLang="zh-TW" sz="3200" b="1" kern="1200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獎助生</a:t>
          </a:r>
          <a:endParaRPr lang="zh-TW" altLang="en-US" sz="3200" b="1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19192" y="4328137"/>
        <a:ext cx="2107513" cy="1308551"/>
      </dsp:txXfrm>
    </dsp:sp>
    <dsp:sp modelId="{C1854E23-B32E-453F-8DBA-D439FA5B6A0C}">
      <dsp:nvSpPr>
        <dsp:cNvPr id="0" name=""/>
        <dsp:cNvSpPr/>
      </dsp:nvSpPr>
      <dsp:spPr>
        <a:xfrm>
          <a:off x="3058206" y="4056371"/>
          <a:ext cx="2221615" cy="13899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37937-C47F-4D3D-B4F0-055AFF8BEA96}">
      <dsp:nvSpPr>
        <dsp:cNvPr id="0" name=""/>
        <dsp:cNvSpPr/>
      </dsp:nvSpPr>
      <dsp:spPr>
        <a:xfrm>
          <a:off x="3301421" y="4287426"/>
          <a:ext cx="2221615" cy="1389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附服務負擔</a:t>
          </a:r>
          <a:endParaRPr lang="en-US" altLang="zh-TW" sz="22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助學生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42132" y="4328137"/>
        <a:ext cx="2140193" cy="1308551"/>
      </dsp:txXfrm>
    </dsp:sp>
    <dsp:sp modelId="{1C03F9FC-F1B4-42B2-B071-F025CE1E9D10}">
      <dsp:nvSpPr>
        <dsp:cNvPr id="0" name=""/>
        <dsp:cNvSpPr/>
      </dsp:nvSpPr>
      <dsp:spPr>
        <a:xfrm>
          <a:off x="6843195" y="1982358"/>
          <a:ext cx="2408397" cy="138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8C0E7-CAF4-43FC-9DD5-94A648AE66E0}">
      <dsp:nvSpPr>
        <dsp:cNvPr id="0" name=""/>
        <dsp:cNvSpPr/>
      </dsp:nvSpPr>
      <dsp:spPr>
        <a:xfrm>
          <a:off x="7086410" y="2213412"/>
          <a:ext cx="2408397" cy="1389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學生</a:t>
          </a:r>
          <a:endParaRPr lang="en-US" altLang="zh-TW" sz="22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校外研究獎助生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127121" y="2254123"/>
        <a:ext cx="2326975" cy="130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CD7BDAC9-E3D8-49EF-B874-3744348DF1C6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FF553DE-F333-4A09-BD27-FC8543F2C4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6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42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9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B84-6D1C-448F-A3CA-6654D572E9D3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98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CFB4-2D52-4D58-9B5B-15F8E50A09A0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56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B51F-9A22-449C-BE76-AC2E7E0DD660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07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F1A-FD25-428B-98D2-EC17A3F4A47E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59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CC14-B754-49AD-A603-AA5E79E37469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7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35E-9C67-4C6B-952D-CB7BCB7B661E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79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66A7-C7AF-4E13-9656-AA63F0218C36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07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D877-C576-4BC1-B734-CA75F5A6686A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2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945C-A80D-4723-9E41-442817836B99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9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860248-0725-47D8-A34E-987BE520BA43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37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AA90-E537-4A81-8E6E-AFAB08D4DCBD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6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180C94-4882-4C5D-9C57-656803FF2072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15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51" y="3056708"/>
            <a:ext cx="10058400" cy="86780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本校學生至校外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擔任研究獎助生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保商業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流程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研究發展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242023"/>
              </p:ext>
            </p:extLst>
          </p:nvPr>
        </p:nvGraphicFramePr>
        <p:xfrm>
          <a:off x="641684" y="191589"/>
          <a:ext cx="11282092" cy="567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970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加保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相關規定：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針對各類獎助生從事相關</a:t>
            </a:r>
            <a:r>
              <a:rPr lang="zh-TW" altLang="en-US" sz="32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研究、教學或服務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等活動期間，除原有學生團體保險外，應參照</a:t>
            </a: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勞動基準法規定職業災害補償額度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200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加保商業保險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方式增加其保障範圍，並由學校編列或本部支應所需經費。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向上箭號 21"/>
          <p:cNvSpPr/>
          <p:nvPr/>
        </p:nvSpPr>
        <p:spPr>
          <a:xfrm>
            <a:off x="10101326" y="3154596"/>
            <a:ext cx="484632" cy="420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向右箭號 20"/>
          <p:cNvSpPr/>
          <p:nvPr/>
        </p:nvSpPr>
        <p:spPr>
          <a:xfrm rot="19805450">
            <a:off x="8360912" y="4813513"/>
            <a:ext cx="1008277" cy="484632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向右箭號 19"/>
          <p:cNvSpPr/>
          <p:nvPr/>
        </p:nvSpPr>
        <p:spPr>
          <a:xfrm>
            <a:off x="4619948" y="5349675"/>
            <a:ext cx="312166" cy="484632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下箭號 18"/>
          <p:cNvSpPr/>
          <p:nvPr/>
        </p:nvSpPr>
        <p:spPr>
          <a:xfrm>
            <a:off x="2770886" y="4398575"/>
            <a:ext cx="484632" cy="391668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向下箭號 17"/>
          <p:cNvSpPr/>
          <p:nvPr/>
        </p:nvSpPr>
        <p:spPr>
          <a:xfrm>
            <a:off x="2757932" y="2962655"/>
            <a:ext cx="484632" cy="358139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向下箭號 16"/>
          <p:cNvSpPr/>
          <p:nvPr/>
        </p:nvSpPr>
        <p:spPr>
          <a:xfrm>
            <a:off x="2770886" y="1547565"/>
            <a:ext cx="484632" cy="340360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079498" y="561351"/>
            <a:ext cx="1841500" cy="9525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8148" y="1892300"/>
            <a:ext cx="3124200" cy="10795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指導教授與學生確定</a:t>
            </a:r>
          </a:p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用人單位及對方指導教授</a:t>
            </a:r>
          </a:p>
        </p:txBody>
      </p:sp>
      <p:sp>
        <p:nvSpPr>
          <p:cNvPr id="10" name="矩形 9"/>
          <p:cNvSpPr/>
          <p:nvPr/>
        </p:nvSpPr>
        <p:spPr>
          <a:xfrm>
            <a:off x="4951817" y="4790243"/>
            <a:ext cx="3447034" cy="141668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加保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商業保險確認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endParaRPr lang="en-US" altLang="zh-TW" sz="2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雙方指導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授課教師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主持人簽名或蓋章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8760149" y="3634591"/>
            <a:ext cx="3316224" cy="127800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學生上傳之</a:t>
            </a:r>
            <a:endParaRPr lang="en-US" altLang="zh-TW" sz="2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文件</a:t>
            </a:r>
          </a:p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研發處</a:t>
            </a:r>
          </a:p>
        </p:txBody>
      </p:sp>
      <p:sp>
        <p:nvSpPr>
          <p:cNvPr id="12" name="矩形 11"/>
          <p:cNvSpPr/>
          <p:nvPr/>
        </p:nvSpPr>
        <p:spPr>
          <a:xfrm>
            <a:off x="8760149" y="2019499"/>
            <a:ext cx="3053080" cy="1122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聘期第一天：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研究獎助生辦理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商業保險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各用人單位承辦人</a:t>
            </a:r>
          </a:p>
        </p:txBody>
      </p:sp>
      <p:cxnSp>
        <p:nvCxnSpPr>
          <p:cNvPr id="33" name="直線接點 32"/>
          <p:cNvCxnSpPr/>
          <p:nvPr/>
        </p:nvCxnSpPr>
        <p:spPr>
          <a:xfrm>
            <a:off x="4951817" y="5349675"/>
            <a:ext cx="34470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252209" y="5812267"/>
            <a:ext cx="3169715" cy="22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flipV="1">
            <a:off x="8865051" y="4436037"/>
            <a:ext cx="3106420" cy="27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1188155" y="126358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本校學生至他校擔任研究獎助生之流程</a:t>
            </a:r>
            <a:endParaRPr lang="zh-TW" altLang="en-US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9750" y="3316535"/>
            <a:ext cx="4066903" cy="1010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確認關係為「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研究獎助生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授課教師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他校指導教授</a:t>
            </a:r>
          </a:p>
          <a:p>
            <a:pPr algn="ctr"/>
            <a:endParaRPr lang="zh-TW" altLang="en-US" dirty="0"/>
          </a:p>
        </p:txBody>
      </p:sp>
      <p:sp>
        <p:nvSpPr>
          <p:cNvPr id="3" name="圓角矩形 2"/>
          <p:cNvSpPr/>
          <p:nvPr/>
        </p:nvSpPr>
        <p:spPr>
          <a:xfrm>
            <a:off x="1250105" y="4832649"/>
            <a:ext cx="3171819" cy="149815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本校學生至他校擔任研究獎助生加保商業保險確認單</a:t>
            </a:r>
            <a:r>
              <a:rPr lang="en-US" altLang="zh-TW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用人單位承辦人</a:t>
            </a: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0" grpId="0" animBg="1"/>
      <p:bldP spid="19" grpId="0" animBg="1"/>
      <p:bldP spid="18" grpId="0" animBg="1"/>
      <p:bldP spid="6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667</TotalTime>
  <Words>219</Words>
  <Application>Microsoft Office PowerPoint</Application>
  <PresentationFormat>寬螢幕</PresentationFormat>
  <Paragraphs>38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標楷體</vt:lpstr>
      <vt:lpstr>Calibri</vt:lpstr>
      <vt:lpstr>Calibri Light</vt:lpstr>
      <vt:lpstr>回顧</vt:lpstr>
      <vt:lpstr>本校學生至校外擔任研究獎助生加保商業保險 流程</vt:lpstr>
      <vt:lpstr>PowerPoint 簡報</vt:lpstr>
      <vt:lpstr>研究獎助生：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國立中山大學研究獎助生作業要點</dc:title>
  <dc:creator>user</dc:creator>
  <cp:lastModifiedBy>Man Fei Chen</cp:lastModifiedBy>
  <cp:revision>55</cp:revision>
  <cp:lastPrinted>2019-02-19T03:23:38Z</cp:lastPrinted>
  <dcterms:created xsi:type="dcterms:W3CDTF">2017-07-12T08:44:20Z</dcterms:created>
  <dcterms:modified xsi:type="dcterms:W3CDTF">2020-02-15T01:23:22Z</dcterms:modified>
</cp:coreProperties>
</file>