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8" r:id="rId4"/>
    <p:sldId id="267" r:id="rId5"/>
    <p:sldId id="265" r:id="rId6"/>
    <p:sldId id="268" r:id="rId7"/>
    <p:sldId id="261" r:id="rId8"/>
    <p:sldId id="269" r:id="rId9"/>
    <p:sldId id="270" r:id="rId10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6ADBF-86A3-4F9E-96E4-A1AF8EAD3E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244F25-267B-4D3C-99C6-BC899BBE6AD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兼任助理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CDD8474-C3C5-4321-9930-99B687EB7C5B}" type="parTrans" cxnId="{DEEEE8EA-553A-44BB-BDAD-F641BFDB8702}">
      <dgm:prSet/>
      <dgm:spPr/>
      <dgm:t>
        <a:bodyPr/>
        <a:lstStyle/>
        <a:p>
          <a:endParaRPr lang="zh-TW" altLang="en-US"/>
        </a:p>
      </dgm:t>
    </dgm:pt>
    <dgm:pt modelId="{A5C90118-04C7-4512-89ED-54A49E407982}" type="sibTrans" cxnId="{DEEEE8EA-553A-44BB-BDAD-F641BFDB8702}">
      <dgm:prSet/>
      <dgm:spPr/>
      <dgm:t>
        <a:bodyPr/>
        <a:lstStyle/>
        <a:p>
          <a:endParaRPr lang="zh-TW" altLang="en-US"/>
        </a:p>
      </dgm:t>
    </dgm:pt>
    <dgm:pt modelId="{C10F3D8C-EF4A-4F1B-B249-5B99AF0ACECB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勞僱關係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115D768-7093-4E7B-B757-ED3EEDAA74F5}" type="parTrans" cxnId="{264D28EB-92EE-48EA-BBB6-E2D07A0A4D7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CBF25E-43FB-4769-8437-AC666D3A06B6}" type="sibTrans" cxnId="{264D28EB-92EE-48EA-BBB6-E2D07A0A4D7B}">
      <dgm:prSet/>
      <dgm:spPr/>
      <dgm:t>
        <a:bodyPr/>
        <a:lstStyle/>
        <a:p>
          <a:endParaRPr lang="zh-TW" altLang="en-US"/>
        </a:p>
      </dgm:t>
    </dgm:pt>
    <dgm:pt modelId="{34D76E63-D623-4D30-AA7E-2EF9D81D05E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獎助生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251B784-81A0-415A-848D-89D111EB213E}" type="parTrans" cxnId="{372ACF8D-F965-4F58-97B5-A9F51B97792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193837E-1638-4FC2-B0D6-792E1F1C8B29}" type="sibTrans" cxnId="{372ACF8D-F965-4F58-97B5-A9F51B977929}">
      <dgm:prSet/>
      <dgm:spPr/>
      <dgm:t>
        <a:bodyPr/>
        <a:lstStyle/>
        <a:p>
          <a:endParaRPr lang="zh-TW" altLang="en-US"/>
        </a:p>
      </dgm:t>
    </dgm:pt>
    <dgm:pt modelId="{7BD90DF8-3DDE-438A-BF08-92CF3AA900D3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附服務負擔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助學生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74D446-B7A5-49A4-A503-DCD646E2E181}" type="parTrans" cxnId="{9774611F-51B9-4198-A501-4CF4087D392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A370A3-7B47-4798-94C9-018B710C46A1}" type="sibTrans" cxnId="{9774611F-51B9-4198-A501-4CF4087D3927}">
      <dgm:prSet/>
      <dgm:spPr/>
      <dgm:t>
        <a:bodyPr/>
        <a:lstStyle/>
        <a:p>
          <a:endParaRPr lang="zh-TW" altLang="en-US"/>
        </a:p>
      </dgm:t>
    </dgm:pt>
    <dgm:pt modelId="{2C0B0180-1272-4F6B-848C-F52FA002DB3C}">
      <dgm:prSet custT="1"/>
      <dgm:spPr/>
      <dgm:t>
        <a:bodyPr/>
        <a:lstStyle/>
        <a:p>
          <a:endParaRPr lang="en-US" altLang="zh-TW" sz="2000" b="1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研究獎助生</a:t>
          </a:r>
          <a:endParaRPr lang="en-US" altLang="zh-TW" sz="2000" b="1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1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研究型兼任助理</a:t>
          </a:r>
          <a:r>
            <a:rPr lang="en-US" altLang="zh-TW" sz="1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endParaRPr lang="zh-TW" altLang="en-US" sz="32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0CC4FA3-C5A5-4318-AD54-A87ABEB92276}" type="parTrans" cxnId="{325794DB-762E-4AC4-933A-ED959AD7018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95E639A-4D9A-44B0-BF70-268DE4FDED1E}" type="sibTrans" cxnId="{325794DB-762E-4AC4-933A-ED959AD7018A}">
      <dgm:prSet/>
      <dgm:spPr/>
      <dgm:t>
        <a:bodyPr/>
        <a:lstStyle/>
        <a:p>
          <a:endParaRPr lang="zh-TW" altLang="en-US"/>
        </a:p>
      </dgm:t>
    </dgm:pt>
    <dgm:pt modelId="{6A03E9B0-597B-4365-96ED-A564D95AB78A}" type="pres">
      <dgm:prSet presAssocID="{7EC6ADBF-86A3-4F9E-96E4-A1AF8EAD3E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6C52FC6-E110-453B-919D-5CF05ED1C31E}" type="pres">
      <dgm:prSet presAssocID="{E8244F25-267B-4D3C-99C6-BC899BBE6ADE}" presName="hierRoot1" presStyleCnt="0"/>
      <dgm:spPr/>
    </dgm:pt>
    <dgm:pt modelId="{14F0C51B-8675-4E1C-A866-C64EEA51F938}" type="pres">
      <dgm:prSet presAssocID="{E8244F25-267B-4D3C-99C6-BC899BBE6ADE}" presName="composite" presStyleCnt="0"/>
      <dgm:spPr/>
    </dgm:pt>
    <dgm:pt modelId="{83A762D5-31B2-4DD5-955B-B41A253EE18D}" type="pres">
      <dgm:prSet presAssocID="{E8244F25-267B-4D3C-99C6-BC899BBE6ADE}" presName="background" presStyleLbl="node0" presStyleIdx="0" presStyleCnt="1"/>
      <dgm:spPr/>
    </dgm:pt>
    <dgm:pt modelId="{CA97804A-4025-4B16-9DB9-292F4DD21B89}" type="pres">
      <dgm:prSet presAssocID="{E8244F25-267B-4D3C-99C6-BC899BBE6A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C930C1-12EA-4330-A5B2-64B37EA26286}" type="pres">
      <dgm:prSet presAssocID="{E8244F25-267B-4D3C-99C6-BC899BBE6ADE}" presName="hierChild2" presStyleCnt="0"/>
      <dgm:spPr/>
    </dgm:pt>
    <dgm:pt modelId="{BA7D75DA-F58F-4104-8A20-60C7771DA713}" type="pres">
      <dgm:prSet presAssocID="{6115D768-7093-4E7B-B757-ED3EEDAA74F5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60615643-8FF5-47DF-A4A8-D66C6584DC4A}" type="pres">
      <dgm:prSet presAssocID="{C10F3D8C-EF4A-4F1B-B249-5B99AF0ACECB}" presName="hierRoot2" presStyleCnt="0"/>
      <dgm:spPr/>
    </dgm:pt>
    <dgm:pt modelId="{19DCFE89-C8F9-4144-8F8A-2E9F32D5BF77}" type="pres">
      <dgm:prSet presAssocID="{C10F3D8C-EF4A-4F1B-B249-5B99AF0ACECB}" presName="composite2" presStyleCnt="0"/>
      <dgm:spPr/>
    </dgm:pt>
    <dgm:pt modelId="{01EC83E5-6D57-4730-8450-5A73C4D25144}" type="pres">
      <dgm:prSet presAssocID="{C10F3D8C-EF4A-4F1B-B249-5B99AF0ACECB}" presName="background2" presStyleLbl="node2" presStyleIdx="0" presStyleCnt="2"/>
      <dgm:spPr>
        <a:solidFill>
          <a:schemeClr val="bg1">
            <a:lumMod val="95000"/>
          </a:schemeClr>
        </a:solidFill>
      </dgm:spPr>
    </dgm:pt>
    <dgm:pt modelId="{D734548A-92D1-4BEB-BC95-23DDD6BF83D5}" type="pres">
      <dgm:prSet presAssocID="{C10F3D8C-EF4A-4F1B-B249-5B99AF0ACECB}" presName="text2" presStyleLbl="fgAcc2" presStyleIdx="0" presStyleCnt="2" custLinFactNeighborX="-72125" custLinFactNeighborY="-69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8FA4FCD-0C63-4E88-93AF-8FDAC7EAE427}" type="pres">
      <dgm:prSet presAssocID="{C10F3D8C-EF4A-4F1B-B249-5B99AF0ACECB}" presName="hierChild3" presStyleCnt="0"/>
      <dgm:spPr/>
    </dgm:pt>
    <dgm:pt modelId="{02E42246-7FB6-43BF-81C1-F5D45389E579}" type="pres">
      <dgm:prSet presAssocID="{4251B784-81A0-415A-848D-89D111EB213E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A859D6D4-0934-40B3-947B-20341B06519D}" type="pres">
      <dgm:prSet presAssocID="{34D76E63-D623-4D30-AA7E-2EF9D81D05E8}" presName="hierRoot2" presStyleCnt="0"/>
      <dgm:spPr/>
    </dgm:pt>
    <dgm:pt modelId="{889A8FF0-9D3D-4D67-9C56-58C39AA9AD4C}" type="pres">
      <dgm:prSet presAssocID="{34D76E63-D623-4D30-AA7E-2EF9D81D05E8}" presName="composite2" presStyleCnt="0"/>
      <dgm:spPr/>
    </dgm:pt>
    <dgm:pt modelId="{A4FA2260-B5D2-4375-A8D2-01D10AF8891B}" type="pres">
      <dgm:prSet presAssocID="{34D76E63-D623-4D30-AA7E-2EF9D81D05E8}" presName="background2" presStyleLbl="node2" presStyleIdx="1" presStyleCnt="2"/>
      <dgm:spPr/>
    </dgm:pt>
    <dgm:pt modelId="{A296A0CF-5976-44EA-8C6F-B4C0AF776B4C}" type="pres">
      <dgm:prSet presAssocID="{34D76E63-D623-4D30-AA7E-2EF9D81D05E8}" presName="text2" presStyleLbl="fgAcc2" presStyleIdx="1" presStyleCnt="2" custLinFactNeighborX="85316" custLinFactNeighborY="-69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69FD26-C62E-4909-A4FE-89E8D2CAE70F}" type="pres">
      <dgm:prSet presAssocID="{34D76E63-D623-4D30-AA7E-2EF9D81D05E8}" presName="hierChild3" presStyleCnt="0"/>
      <dgm:spPr/>
    </dgm:pt>
    <dgm:pt modelId="{4781B5EC-6F8B-4245-A839-2C112085EE37}" type="pres">
      <dgm:prSet presAssocID="{20CC4FA3-C5A5-4318-AD54-A87ABEB92276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6438F8FC-A7C9-441A-9729-7003D5FB6309}" type="pres">
      <dgm:prSet presAssocID="{2C0B0180-1272-4F6B-848C-F52FA002DB3C}" presName="hierRoot3" presStyleCnt="0"/>
      <dgm:spPr/>
    </dgm:pt>
    <dgm:pt modelId="{69F9192D-B6CA-43F0-95DD-546C420A6708}" type="pres">
      <dgm:prSet presAssocID="{2C0B0180-1272-4F6B-848C-F52FA002DB3C}" presName="composite3" presStyleCnt="0"/>
      <dgm:spPr/>
    </dgm:pt>
    <dgm:pt modelId="{2CC57AA0-3803-4677-9B98-9A1E0DB1E486}" type="pres">
      <dgm:prSet presAssocID="{2C0B0180-1272-4F6B-848C-F52FA002DB3C}" presName="background3" presStyleLbl="node3" presStyleIdx="0" presStyleCnt="2"/>
      <dgm:spPr>
        <a:solidFill>
          <a:schemeClr val="accent1"/>
        </a:solidFill>
      </dgm:spPr>
    </dgm:pt>
    <dgm:pt modelId="{B819DD81-9B40-4496-9082-79C9F1A5D9AF}" type="pres">
      <dgm:prSet presAssocID="{2C0B0180-1272-4F6B-848C-F52FA002DB3C}" presName="text3" presStyleLbl="fgAcc3" presStyleIdx="0" presStyleCnt="2" custLinFactNeighborX="86218" custLinFactNeighborY="-69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DDD0D98-65AF-4868-AB00-2D3ECE58C097}" type="pres">
      <dgm:prSet presAssocID="{2C0B0180-1272-4F6B-848C-F52FA002DB3C}" presName="hierChild4" presStyleCnt="0"/>
      <dgm:spPr/>
    </dgm:pt>
    <dgm:pt modelId="{DF9F52A9-1FEC-4549-A395-45B452775BEE}" type="pres">
      <dgm:prSet presAssocID="{CC74D446-B7A5-49A4-A503-DCD646E2E181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5C893032-20D2-43F0-A3F6-860307DC712E}" type="pres">
      <dgm:prSet presAssocID="{7BD90DF8-3DDE-438A-BF08-92CF3AA900D3}" presName="hierRoot3" presStyleCnt="0"/>
      <dgm:spPr/>
    </dgm:pt>
    <dgm:pt modelId="{45A1A5E0-5CA0-4EE5-9B6E-92A9DA84F834}" type="pres">
      <dgm:prSet presAssocID="{7BD90DF8-3DDE-438A-BF08-92CF3AA900D3}" presName="composite3" presStyleCnt="0"/>
      <dgm:spPr/>
    </dgm:pt>
    <dgm:pt modelId="{C1854E23-B32E-453F-8DBA-D439FA5B6A0C}" type="pres">
      <dgm:prSet presAssocID="{7BD90DF8-3DDE-438A-BF08-92CF3AA900D3}" presName="background3" presStyleLbl="node3" presStyleIdx="1" presStyleCnt="2"/>
      <dgm:spPr>
        <a:solidFill>
          <a:schemeClr val="bg1">
            <a:lumMod val="95000"/>
          </a:schemeClr>
        </a:solidFill>
      </dgm:spPr>
    </dgm:pt>
    <dgm:pt modelId="{93D37937-C47F-4D3D-B4F0-055AFF8BEA96}" type="pres">
      <dgm:prSet presAssocID="{7BD90DF8-3DDE-438A-BF08-92CF3AA900D3}" presName="text3" presStyleLbl="fgAcc3" presStyleIdx="1" presStyleCnt="2" custScaleX="101493" custLinFactNeighborX="85612" custLinFactNeighborY="-69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384AB1D-8AAF-41C6-A292-0F8F32D2C7F5}" type="pres">
      <dgm:prSet presAssocID="{7BD90DF8-3DDE-438A-BF08-92CF3AA900D3}" presName="hierChild4" presStyleCnt="0"/>
      <dgm:spPr/>
    </dgm:pt>
  </dgm:ptLst>
  <dgm:cxnLst>
    <dgm:cxn modelId="{372ACF8D-F965-4F58-97B5-A9F51B977929}" srcId="{E8244F25-267B-4D3C-99C6-BC899BBE6ADE}" destId="{34D76E63-D623-4D30-AA7E-2EF9D81D05E8}" srcOrd="1" destOrd="0" parTransId="{4251B784-81A0-415A-848D-89D111EB213E}" sibTransId="{F193837E-1638-4FC2-B0D6-792E1F1C8B29}"/>
    <dgm:cxn modelId="{E3BDF941-58EB-4A7F-9C9D-AB36FFF4D2B0}" type="presOf" srcId="{20CC4FA3-C5A5-4318-AD54-A87ABEB92276}" destId="{4781B5EC-6F8B-4245-A839-2C112085EE37}" srcOrd="0" destOrd="0" presId="urn:microsoft.com/office/officeart/2005/8/layout/hierarchy1"/>
    <dgm:cxn modelId="{7E5C24FE-0469-40DA-A5FE-3614151CBAC8}" type="presOf" srcId="{34D76E63-D623-4D30-AA7E-2EF9D81D05E8}" destId="{A296A0CF-5976-44EA-8C6F-B4C0AF776B4C}" srcOrd="0" destOrd="0" presId="urn:microsoft.com/office/officeart/2005/8/layout/hierarchy1"/>
    <dgm:cxn modelId="{DEEEE8EA-553A-44BB-BDAD-F641BFDB8702}" srcId="{7EC6ADBF-86A3-4F9E-96E4-A1AF8EAD3E11}" destId="{E8244F25-267B-4D3C-99C6-BC899BBE6ADE}" srcOrd="0" destOrd="0" parTransId="{6CDD8474-C3C5-4321-9930-99B687EB7C5B}" sibTransId="{A5C90118-04C7-4512-89ED-54A49E407982}"/>
    <dgm:cxn modelId="{325794DB-762E-4AC4-933A-ED959AD7018A}" srcId="{34D76E63-D623-4D30-AA7E-2EF9D81D05E8}" destId="{2C0B0180-1272-4F6B-848C-F52FA002DB3C}" srcOrd="0" destOrd="0" parTransId="{20CC4FA3-C5A5-4318-AD54-A87ABEB92276}" sibTransId="{295E639A-4D9A-44B0-BF70-268DE4FDED1E}"/>
    <dgm:cxn modelId="{01C7DB65-DD2C-466A-80B1-F80F83E37E00}" type="presOf" srcId="{4251B784-81A0-415A-848D-89D111EB213E}" destId="{02E42246-7FB6-43BF-81C1-F5D45389E579}" srcOrd="0" destOrd="0" presId="urn:microsoft.com/office/officeart/2005/8/layout/hierarchy1"/>
    <dgm:cxn modelId="{9308DFCD-33B9-4EE0-876B-F1A05EBE1D89}" type="presOf" srcId="{2C0B0180-1272-4F6B-848C-F52FA002DB3C}" destId="{B819DD81-9B40-4496-9082-79C9F1A5D9AF}" srcOrd="0" destOrd="0" presId="urn:microsoft.com/office/officeart/2005/8/layout/hierarchy1"/>
    <dgm:cxn modelId="{9774611F-51B9-4198-A501-4CF4087D3927}" srcId="{34D76E63-D623-4D30-AA7E-2EF9D81D05E8}" destId="{7BD90DF8-3DDE-438A-BF08-92CF3AA900D3}" srcOrd="1" destOrd="0" parTransId="{CC74D446-B7A5-49A4-A503-DCD646E2E181}" sibTransId="{5DA370A3-7B47-4798-94C9-018B710C46A1}"/>
    <dgm:cxn modelId="{14E51B53-6FC2-4E82-9094-B54CED173E1F}" type="presOf" srcId="{6115D768-7093-4E7B-B757-ED3EEDAA74F5}" destId="{BA7D75DA-F58F-4104-8A20-60C7771DA713}" srcOrd="0" destOrd="0" presId="urn:microsoft.com/office/officeart/2005/8/layout/hierarchy1"/>
    <dgm:cxn modelId="{5BA3B4EB-4C7B-4071-B253-9493F01C49D8}" type="presOf" srcId="{E8244F25-267B-4D3C-99C6-BC899BBE6ADE}" destId="{CA97804A-4025-4B16-9DB9-292F4DD21B89}" srcOrd="0" destOrd="0" presId="urn:microsoft.com/office/officeart/2005/8/layout/hierarchy1"/>
    <dgm:cxn modelId="{4DF64337-A792-4D7E-912D-21D9A5982057}" type="presOf" srcId="{CC74D446-B7A5-49A4-A503-DCD646E2E181}" destId="{DF9F52A9-1FEC-4549-A395-45B452775BEE}" srcOrd="0" destOrd="0" presId="urn:microsoft.com/office/officeart/2005/8/layout/hierarchy1"/>
    <dgm:cxn modelId="{F4BD42F5-EA86-472A-A5C4-0B72FBCCE4F2}" type="presOf" srcId="{7EC6ADBF-86A3-4F9E-96E4-A1AF8EAD3E11}" destId="{6A03E9B0-597B-4365-96ED-A564D95AB78A}" srcOrd="0" destOrd="0" presId="urn:microsoft.com/office/officeart/2005/8/layout/hierarchy1"/>
    <dgm:cxn modelId="{FBEAB292-B69F-4AF4-9581-8107D22FF4C7}" type="presOf" srcId="{C10F3D8C-EF4A-4F1B-B249-5B99AF0ACECB}" destId="{D734548A-92D1-4BEB-BC95-23DDD6BF83D5}" srcOrd="0" destOrd="0" presId="urn:microsoft.com/office/officeart/2005/8/layout/hierarchy1"/>
    <dgm:cxn modelId="{264D28EB-92EE-48EA-BBB6-E2D07A0A4D7B}" srcId="{E8244F25-267B-4D3C-99C6-BC899BBE6ADE}" destId="{C10F3D8C-EF4A-4F1B-B249-5B99AF0ACECB}" srcOrd="0" destOrd="0" parTransId="{6115D768-7093-4E7B-B757-ED3EEDAA74F5}" sibTransId="{F6CBF25E-43FB-4769-8437-AC666D3A06B6}"/>
    <dgm:cxn modelId="{1359760F-0A92-4FEF-849A-826CA21136F4}" type="presOf" srcId="{7BD90DF8-3DDE-438A-BF08-92CF3AA900D3}" destId="{93D37937-C47F-4D3D-B4F0-055AFF8BEA96}" srcOrd="0" destOrd="0" presId="urn:microsoft.com/office/officeart/2005/8/layout/hierarchy1"/>
    <dgm:cxn modelId="{A64DA84C-17EB-4103-98DF-6DB609B70252}" type="presParOf" srcId="{6A03E9B0-597B-4365-96ED-A564D95AB78A}" destId="{26C52FC6-E110-453B-919D-5CF05ED1C31E}" srcOrd="0" destOrd="0" presId="urn:microsoft.com/office/officeart/2005/8/layout/hierarchy1"/>
    <dgm:cxn modelId="{00AC2119-66C9-4A86-9920-80A14B6145E5}" type="presParOf" srcId="{26C52FC6-E110-453B-919D-5CF05ED1C31E}" destId="{14F0C51B-8675-4E1C-A866-C64EEA51F938}" srcOrd="0" destOrd="0" presId="urn:microsoft.com/office/officeart/2005/8/layout/hierarchy1"/>
    <dgm:cxn modelId="{A2391448-5BEE-4F4B-973F-0BB461520A51}" type="presParOf" srcId="{14F0C51B-8675-4E1C-A866-C64EEA51F938}" destId="{83A762D5-31B2-4DD5-955B-B41A253EE18D}" srcOrd="0" destOrd="0" presId="urn:microsoft.com/office/officeart/2005/8/layout/hierarchy1"/>
    <dgm:cxn modelId="{F912C223-67B4-4BF4-9627-5887A1C3797C}" type="presParOf" srcId="{14F0C51B-8675-4E1C-A866-C64EEA51F938}" destId="{CA97804A-4025-4B16-9DB9-292F4DD21B89}" srcOrd="1" destOrd="0" presId="urn:microsoft.com/office/officeart/2005/8/layout/hierarchy1"/>
    <dgm:cxn modelId="{EB1DA966-E4C7-485C-89B7-5B8665DC28A5}" type="presParOf" srcId="{26C52FC6-E110-453B-919D-5CF05ED1C31E}" destId="{2EC930C1-12EA-4330-A5B2-64B37EA26286}" srcOrd="1" destOrd="0" presId="urn:microsoft.com/office/officeart/2005/8/layout/hierarchy1"/>
    <dgm:cxn modelId="{0250A263-9989-41FD-8C3C-284790869B03}" type="presParOf" srcId="{2EC930C1-12EA-4330-A5B2-64B37EA26286}" destId="{BA7D75DA-F58F-4104-8A20-60C7771DA713}" srcOrd="0" destOrd="0" presId="urn:microsoft.com/office/officeart/2005/8/layout/hierarchy1"/>
    <dgm:cxn modelId="{8AB84000-8313-4211-BF98-C158C4C2BE7B}" type="presParOf" srcId="{2EC930C1-12EA-4330-A5B2-64B37EA26286}" destId="{60615643-8FF5-47DF-A4A8-D66C6584DC4A}" srcOrd="1" destOrd="0" presId="urn:microsoft.com/office/officeart/2005/8/layout/hierarchy1"/>
    <dgm:cxn modelId="{F428EED0-254D-44A4-BD77-7ADEBBAFC282}" type="presParOf" srcId="{60615643-8FF5-47DF-A4A8-D66C6584DC4A}" destId="{19DCFE89-C8F9-4144-8F8A-2E9F32D5BF77}" srcOrd="0" destOrd="0" presId="urn:microsoft.com/office/officeart/2005/8/layout/hierarchy1"/>
    <dgm:cxn modelId="{77B488FD-5DE4-4F70-BCB9-7EDF5D25E8D6}" type="presParOf" srcId="{19DCFE89-C8F9-4144-8F8A-2E9F32D5BF77}" destId="{01EC83E5-6D57-4730-8450-5A73C4D25144}" srcOrd="0" destOrd="0" presId="urn:microsoft.com/office/officeart/2005/8/layout/hierarchy1"/>
    <dgm:cxn modelId="{B2E65BE7-5FAE-4F07-8FAF-CEDE2CC4CE03}" type="presParOf" srcId="{19DCFE89-C8F9-4144-8F8A-2E9F32D5BF77}" destId="{D734548A-92D1-4BEB-BC95-23DDD6BF83D5}" srcOrd="1" destOrd="0" presId="urn:microsoft.com/office/officeart/2005/8/layout/hierarchy1"/>
    <dgm:cxn modelId="{3F332FD6-934E-4B98-84EA-F83BAA6B18BC}" type="presParOf" srcId="{60615643-8FF5-47DF-A4A8-D66C6584DC4A}" destId="{E8FA4FCD-0C63-4E88-93AF-8FDAC7EAE427}" srcOrd="1" destOrd="0" presId="urn:microsoft.com/office/officeart/2005/8/layout/hierarchy1"/>
    <dgm:cxn modelId="{293762AE-6CDF-402E-9F83-EB573F1028CF}" type="presParOf" srcId="{2EC930C1-12EA-4330-A5B2-64B37EA26286}" destId="{02E42246-7FB6-43BF-81C1-F5D45389E579}" srcOrd="2" destOrd="0" presId="urn:microsoft.com/office/officeart/2005/8/layout/hierarchy1"/>
    <dgm:cxn modelId="{98D1C516-532A-4A51-8610-0DEB62A814DE}" type="presParOf" srcId="{2EC930C1-12EA-4330-A5B2-64B37EA26286}" destId="{A859D6D4-0934-40B3-947B-20341B06519D}" srcOrd="3" destOrd="0" presId="urn:microsoft.com/office/officeart/2005/8/layout/hierarchy1"/>
    <dgm:cxn modelId="{D92B857B-5A33-4A34-809B-F59EFF8FDF13}" type="presParOf" srcId="{A859D6D4-0934-40B3-947B-20341B06519D}" destId="{889A8FF0-9D3D-4D67-9C56-58C39AA9AD4C}" srcOrd="0" destOrd="0" presId="urn:microsoft.com/office/officeart/2005/8/layout/hierarchy1"/>
    <dgm:cxn modelId="{0AE89CB3-0701-4193-8904-4B61DF150616}" type="presParOf" srcId="{889A8FF0-9D3D-4D67-9C56-58C39AA9AD4C}" destId="{A4FA2260-B5D2-4375-A8D2-01D10AF8891B}" srcOrd="0" destOrd="0" presId="urn:microsoft.com/office/officeart/2005/8/layout/hierarchy1"/>
    <dgm:cxn modelId="{A7A7E438-4320-4C4C-B573-B3CB86D2AA53}" type="presParOf" srcId="{889A8FF0-9D3D-4D67-9C56-58C39AA9AD4C}" destId="{A296A0CF-5976-44EA-8C6F-B4C0AF776B4C}" srcOrd="1" destOrd="0" presId="urn:microsoft.com/office/officeart/2005/8/layout/hierarchy1"/>
    <dgm:cxn modelId="{48706330-00BA-4192-BA6E-61B3C2F832E4}" type="presParOf" srcId="{A859D6D4-0934-40B3-947B-20341B06519D}" destId="{DD69FD26-C62E-4909-A4FE-89E8D2CAE70F}" srcOrd="1" destOrd="0" presId="urn:microsoft.com/office/officeart/2005/8/layout/hierarchy1"/>
    <dgm:cxn modelId="{D02AB3C6-6C9A-443B-AD1B-79346A4ED209}" type="presParOf" srcId="{DD69FD26-C62E-4909-A4FE-89E8D2CAE70F}" destId="{4781B5EC-6F8B-4245-A839-2C112085EE37}" srcOrd="0" destOrd="0" presId="urn:microsoft.com/office/officeart/2005/8/layout/hierarchy1"/>
    <dgm:cxn modelId="{E4FB5EC8-3F35-4DCD-AA7E-480B7DC960D0}" type="presParOf" srcId="{DD69FD26-C62E-4909-A4FE-89E8D2CAE70F}" destId="{6438F8FC-A7C9-441A-9729-7003D5FB6309}" srcOrd="1" destOrd="0" presId="urn:microsoft.com/office/officeart/2005/8/layout/hierarchy1"/>
    <dgm:cxn modelId="{EDB08BF5-8181-4DF2-B0B7-243BE8587FF8}" type="presParOf" srcId="{6438F8FC-A7C9-441A-9729-7003D5FB6309}" destId="{69F9192D-B6CA-43F0-95DD-546C420A6708}" srcOrd="0" destOrd="0" presId="urn:microsoft.com/office/officeart/2005/8/layout/hierarchy1"/>
    <dgm:cxn modelId="{47E01196-0FB7-438C-9BA8-972405767984}" type="presParOf" srcId="{69F9192D-B6CA-43F0-95DD-546C420A6708}" destId="{2CC57AA0-3803-4677-9B98-9A1E0DB1E486}" srcOrd="0" destOrd="0" presId="urn:microsoft.com/office/officeart/2005/8/layout/hierarchy1"/>
    <dgm:cxn modelId="{450E253F-E8B4-4022-9EE0-D99304B8907C}" type="presParOf" srcId="{69F9192D-B6CA-43F0-95DD-546C420A6708}" destId="{B819DD81-9B40-4496-9082-79C9F1A5D9AF}" srcOrd="1" destOrd="0" presId="urn:microsoft.com/office/officeart/2005/8/layout/hierarchy1"/>
    <dgm:cxn modelId="{D35C18EF-8222-4C55-A70E-43FB6A19E81B}" type="presParOf" srcId="{6438F8FC-A7C9-441A-9729-7003D5FB6309}" destId="{7DDD0D98-65AF-4868-AB00-2D3ECE58C097}" srcOrd="1" destOrd="0" presId="urn:microsoft.com/office/officeart/2005/8/layout/hierarchy1"/>
    <dgm:cxn modelId="{BD014E87-22A5-43FD-9891-46CDB0287BB1}" type="presParOf" srcId="{DD69FD26-C62E-4909-A4FE-89E8D2CAE70F}" destId="{DF9F52A9-1FEC-4549-A395-45B452775BEE}" srcOrd="2" destOrd="0" presId="urn:microsoft.com/office/officeart/2005/8/layout/hierarchy1"/>
    <dgm:cxn modelId="{3902662B-486B-47C5-8F24-7E3D7B70EBC8}" type="presParOf" srcId="{DD69FD26-C62E-4909-A4FE-89E8D2CAE70F}" destId="{5C893032-20D2-43F0-A3F6-860307DC712E}" srcOrd="3" destOrd="0" presId="urn:microsoft.com/office/officeart/2005/8/layout/hierarchy1"/>
    <dgm:cxn modelId="{FEB1FFF7-077E-4246-82FB-90D2D9859FD9}" type="presParOf" srcId="{5C893032-20D2-43F0-A3F6-860307DC712E}" destId="{45A1A5E0-5CA0-4EE5-9B6E-92A9DA84F834}" srcOrd="0" destOrd="0" presId="urn:microsoft.com/office/officeart/2005/8/layout/hierarchy1"/>
    <dgm:cxn modelId="{B6C98DCA-BF0E-4E3C-B37F-B46EAB86AABF}" type="presParOf" srcId="{45A1A5E0-5CA0-4EE5-9B6E-92A9DA84F834}" destId="{C1854E23-B32E-453F-8DBA-D439FA5B6A0C}" srcOrd="0" destOrd="0" presId="urn:microsoft.com/office/officeart/2005/8/layout/hierarchy1"/>
    <dgm:cxn modelId="{BE930FFF-FC1C-41B2-9AAF-06361297930B}" type="presParOf" srcId="{45A1A5E0-5CA0-4EE5-9B6E-92A9DA84F834}" destId="{93D37937-C47F-4D3D-B4F0-055AFF8BEA96}" srcOrd="1" destOrd="0" presId="urn:microsoft.com/office/officeart/2005/8/layout/hierarchy1"/>
    <dgm:cxn modelId="{DD825A1B-CCB8-4675-8C61-E3A52AF03B79}" type="presParOf" srcId="{5C893032-20D2-43F0-A3F6-860307DC712E}" destId="{5384AB1D-8AAF-41C6-A292-0F8F32D2C7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F52A9-1FEC-4549-A395-45B452775BEE}">
      <dsp:nvSpPr>
        <dsp:cNvPr id="0" name=""/>
        <dsp:cNvSpPr/>
      </dsp:nvSpPr>
      <dsp:spPr>
        <a:xfrm>
          <a:off x="7927701" y="3239305"/>
          <a:ext cx="1277182" cy="604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216"/>
              </a:lnTo>
              <a:lnTo>
                <a:pt x="1277182" y="412216"/>
              </a:lnTo>
              <a:lnTo>
                <a:pt x="1277182" y="60489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1B5EC-6F8B-4245-A839-2C112085EE37}">
      <dsp:nvSpPr>
        <dsp:cNvPr id="0" name=""/>
        <dsp:cNvSpPr/>
      </dsp:nvSpPr>
      <dsp:spPr>
        <a:xfrm>
          <a:off x="6659910" y="3239305"/>
          <a:ext cx="1267791" cy="604892"/>
        </a:xfrm>
        <a:custGeom>
          <a:avLst/>
          <a:gdLst/>
          <a:ahLst/>
          <a:cxnLst/>
          <a:rect l="0" t="0" r="0" b="0"/>
          <a:pathLst>
            <a:path>
              <a:moveTo>
                <a:pt x="1267791" y="0"/>
              </a:moveTo>
              <a:lnTo>
                <a:pt x="1267791" y="412216"/>
              </a:lnTo>
              <a:lnTo>
                <a:pt x="0" y="412216"/>
              </a:lnTo>
              <a:lnTo>
                <a:pt x="0" y="60489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42246-7FB6-43BF-81C1-F5D45389E579}">
      <dsp:nvSpPr>
        <dsp:cNvPr id="0" name=""/>
        <dsp:cNvSpPr/>
      </dsp:nvSpPr>
      <dsp:spPr>
        <a:xfrm>
          <a:off x="4882222" y="1322854"/>
          <a:ext cx="3045479" cy="59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064"/>
              </a:lnTo>
              <a:lnTo>
                <a:pt x="3045479" y="403064"/>
              </a:lnTo>
              <a:lnTo>
                <a:pt x="3045479" y="595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D75DA-F58F-4104-8A20-60C7771DA713}">
      <dsp:nvSpPr>
        <dsp:cNvPr id="0" name=""/>
        <dsp:cNvSpPr/>
      </dsp:nvSpPr>
      <dsp:spPr>
        <a:xfrm>
          <a:off x="2111097" y="1322854"/>
          <a:ext cx="2771124" cy="595753"/>
        </a:xfrm>
        <a:custGeom>
          <a:avLst/>
          <a:gdLst/>
          <a:ahLst/>
          <a:cxnLst/>
          <a:rect l="0" t="0" r="0" b="0"/>
          <a:pathLst>
            <a:path>
              <a:moveTo>
                <a:pt x="2771124" y="0"/>
              </a:moveTo>
              <a:lnTo>
                <a:pt x="2771124" y="403077"/>
              </a:lnTo>
              <a:lnTo>
                <a:pt x="0" y="403077"/>
              </a:lnTo>
              <a:lnTo>
                <a:pt x="0" y="5957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762D5-31B2-4DD5-955B-B41A253EE18D}">
      <dsp:nvSpPr>
        <dsp:cNvPr id="0" name=""/>
        <dsp:cNvSpPr/>
      </dsp:nvSpPr>
      <dsp:spPr>
        <a:xfrm>
          <a:off x="3842292" y="2142"/>
          <a:ext cx="2079860" cy="132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7804A-4025-4B16-9DB9-292F4DD21B89}">
      <dsp:nvSpPr>
        <dsp:cNvPr id="0" name=""/>
        <dsp:cNvSpPr/>
      </dsp:nvSpPr>
      <dsp:spPr>
        <a:xfrm>
          <a:off x="4073387" y="221683"/>
          <a:ext cx="2079860" cy="1320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兼任助理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12069" y="260365"/>
        <a:ext cx="2002496" cy="1243347"/>
      </dsp:txXfrm>
    </dsp:sp>
    <dsp:sp modelId="{01EC83E5-6D57-4730-8450-5A73C4D25144}">
      <dsp:nvSpPr>
        <dsp:cNvPr id="0" name=""/>
        <dsp:cNvSpPr/>
      </dsp:nvSpPr>
      <dsp:spPr>
        <a:xfrm>
          <a:off x="1071167" y="1918607"/>
          <a:ext cx="2079860" cy="132071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4548A-92D1-4BEB-BC95-23DDD6BF83D5}">
      <dsp:nvSpPr>
        <dsp:cNvPr id="0" name=""/>
        <dsp:cNvSpPr/>
      </dsp:nvSpPr>
      <dsp:spPr>
        <a:xfrm>
          <a:off x="1302262" y="2138148"/>
          <a:ext cx="2079860" cy="1320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勞僱關係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340944" y="2176830"/>
        <a:ext cx="2002496" cy="1243347"/>
      </dsp:txXfrm>
    </dsp:sp>
    <dsp:sp modelId="{A4FA2260-B5D2-4375-A8D2-01D10AF8891B}">
      <dsp:nvSpPr>
        <dsp:cNvPr id="0" name=""/>
        <dsp:cNvSpPr/>
      </dsp:nvSpPr>
      <dsp:spPr>
        <a:xfrm>
          <a:off x="6887771" y="1918594"/>
          <a:ext cx="2079860" cy="132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6A0CF-5976-44EA-8C6F-B4C0AF776B4C}">
      <dsp:nvSpPr>
        <dsp:cNvPr id="0" name=""/>
        <dsp:cNvSpPr/>
      </dsp:nvSpPr>
      <dsp:spPr>
        <a:xfrm>
          <a:off x="7118867" y="2138135"/>
          <a:ext cx="2079860" cy="1320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獎助生</a:t>
          </a: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157549" y="2176817"/>
        <a:ext cx="2002496" cy="1243347"/>
      </dsp:txXfrm>
    </dsp:sp>
    <dsp:sp modelId="{2CC57AA0-3803-4677-9B98-9A1E0DB1E486}">
      <dsp:nvSpPr>
        <dsp:cNvPr id="0" name=""/>
        <dsp:cNvSpPr/>
      </dsp:nvSpPr>
      <dsp:spPr>
        <a:xfrm>
          <a:off x="5619979" y="3844198"/>
          <a:ext cx="2079860" cy="1320711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9DD81-9B40-4496-9082-79C9F1A5D9AF}">
      <dsp:nvSpPr>
        <dsp:cNvPr id="0" name=""/>
        <dsp:cNvSpPr/>
      </dsp:nvSpPr>
      <dsp:spPr>
        <a:xfrm>
          <a:off x="5851075" y="4063739"/>
          <a:ext cx="2079860" cy="1320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b="1" kern="1200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研究獎助生</a:t>
          </a:r>
          <a:endParaRPr lang="en-US" altLang="zh-TW" sz="2000" b="1" kern="1200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研究型兼任助理</a:t>
          </a:r>
          <a:r>
            <a:rPr lang="en-US" altLang="zh-TW" sz="1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b="1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889757" y="4102421"/>
        <a:ext cx="2002496" cy="1243347"/>
      </dsp:txXfrm>
    </dsp:sp>
    <dsp:sp modelId="{C1854E23-B32E-453F-8DBA-D439FA5B6A0C}">
      <dsp:nvSpPr>
        <dsp:cNvPr id="0" name=""/>
        <dsp:cNvSpPr/>
      </dsp:nvSpPr>
      <dsp:spPr>
        <a:xfrm>
          <a:off x="8149427" y="3844198"/>
          <a:ext cx="2110912" cy="132071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37937-C47F-4D3D-B4F0-055AFF8BEA96}">
      <dsp:nvSpPr>
        <dsp:cNvPr id="0" name=""/>
        <dsp:cNvSpPr/>
      </dsp:nvSpPr>
      <dsp:spPr>
        <a:xfrm>
          <a:off x="8380522" y="4063739"/>
          <a:ext cx="2110912" cy="1320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附服務負擔</a:t>
          </a: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助學生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419204" y="4102421"/>
        <a:ext cx="2033548" cy="1243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D7BDAC9-E3D8-49EF-B874-3744348DF1C6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FF553DE-F333-4A09-BD27-FC8543F2C4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6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22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986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89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553DE-F333-4A09-BD27-FC8543F2C41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9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B84-6D1C-448F-A3CA-6654D572E9D3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98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CFB4-2D52-4D58-9B5B-15F8E50A09A0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56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B51F-9A22-449C-BE76-AC2E7E0DD660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07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FF1A-FD25-428B-98D2-EC17A3F4A47E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59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CC14-B754-49AD-A603-AA5E79E37469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7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35E-9C67-4C6B-952D-CB7BCB7B661E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79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66A7-C7AF-4E13-9656-AA63F0218C36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07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D877-C576-4BC1-B734-CA75F5A6686A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2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945C-A80D-4723-9E41-442817836B99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9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860248-0725-47D8-A34E-987BE520BA43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37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AA90-E537-4A81-8E6E-AFAB08D4DCBD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6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180C94-4882-4C5D-9C57-656803FF2072}" type="datetime1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B07590-8228-4926-8B37-86302C65315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15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thics.nctu.edu.tw/newuser/2/" TargetMode="External"/><Relationship Id="rId4" Type="http://schemas.openxmlformats.org/officeDocument/2006/relationships/hyperlink" Target="https://ethics.nctu.edu.tw/newuser/1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研究發展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600575"/>
              </p:ext>
            </p:extLst>
          </p:nvPr>
        </p:nvGraphicFramePr>
        <p:xfrm>
          <a:off x="641684" y="473243"/>
          <a:ext cx="11282092" cy="539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生適用辦法：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745149"/>
            <a:ext cx="10058400" cy="4614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法源：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教育部訂頒｢專科以上學校獎助生權益保障指導原則」訂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立中山大學研究獎助生作業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要點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國立中山大學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獎助生關係審查委員會設置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國立中山大學全校性研究獎助生之要件及分流基本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草案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書面合意資料：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中山大學學生研究助理關係型態確認單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中山大學論文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研究學習指導實施計畫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學術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研究倫理教育課程修習或研習證明（至少研習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：著作財產權讓與契約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77166"/>
          </a:xfrm>
        </p:spPr>
        <p:txBody>
          <a:bodyPr/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獲研究獎助之學生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為發表論文或符合畢業條件，參與</a:t>
            </a:r>
            <a:r>
              <a:rPr lang="zh-TW" altLang="zh-TW" sz="28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與自身研究相關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之研究計畫或修習研究課程，在接受教師之指導下，協助相關研究執行，學習並實習研究實務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，以提升研究能力及發展研究成果為目的者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前項獎助生，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不包括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受學校僱用之學生，及受學校指揮監督，並以獲取報酬為目的從事協助研究、教學或行政等工作，而應歸屬於有對價之僱傭關係之兼任助理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5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891" y="3191256"/>
            <a:ext cx="5165345" cy="1499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4267"/>
          </a:xfrm>
        </p:spPr>
        <p:txBody>
          <a:bodyPr>
            <a:normAutofit/>
          </a:bodyPr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「學習」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為目的且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「與自身研究相關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為範疇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對價關係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師生書面合意：</a:t>
            </a:r>
            <a:r>
              <a:rPr lang="zh-TW" altLang="en-US" sz="32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事先共同約定</a:t>
            </a:r>
            <a:endParaRPr lang="en-US" altLang="zh-TW" sz="3200" b="1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學習範疇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擔任研究獎助生之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領取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之發給標準、發放頻率、經費來源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研究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歸屬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355848" y="3928681"/>
            <a:ext cx="3580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5797296" y="3928682"/>
            <a:ext cx="1138952" cy="634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6318504" y="3928681"/>
            <a:ext cx="617744" cy="1045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4267700" y="3928682"/>
            <a:ext cx="2668548" cy="1868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7004304" y="2334387"/>
            <a:ext cx="246888" cy="1911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V="1">
            <a:off x="4339578" y="4562856"/>
            <a:ext cx="2664726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>
            <a:hlinkClick r:id="rId4"/>
          </p:cNvPr>
          <p:cNvSpPr txBox="1"/>
          <p:nvPr/>
        </p:nvSpPr>
        <p:spPr>
          <a:xfrm>
            <a:off x="5897880" y="612648"/>
            <a:ext cx="308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臺灣學術倫理教育資源中心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>
            <a:hlinkClick r:id="rId5"/>
          </p:cNvPr>
          <p:cNvSpPr txBox="1"/>
          <p:nvPr/>
        </p:nvSpPr>
        <p:spPr>
          <a:xfrm>
            <a:off x="5897880" y="99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Center for Taiwan Academic Research Ethics Education 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7004304" y="1426464"/>
            <a:ext cx="91440" cy="2819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7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5012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加保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商業保險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原有學生團體保險外，本校應</a:t>
            </a: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參照勞動基準法規定職業災害補償額度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以加保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商業保險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方式增加其保障範圍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學校編列經費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或以</a:t>
            </a:r>
            <a:r>
              <a:rPr lang="zh-TW" altLang="en-US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研究計畫相關經費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支應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爭議</a:t>
            </a:r>
            <a:r>
              <a:rPr lang="zh-TW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事項裁決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研究獎助生對於研究學習活動之措施或處置，認為違法或不當，致損害其權利或利益者，得依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教育部｢專科以上學校獎助生權益保障指導原則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學生兼任助理學習與勞動權益保障處理要點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」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及研究獎助生相關辦法辦理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08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向上箭號 23"/>
          <p:cNvSpPr/>
          <p:nvPr/>
        </p:nvSpPr>
        <p:spPr>
          <a:xfrm>
            <a:off x="10064060" y="1515169"/>
            <a:ext cx="484632" cy="388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向上箭號 22"/>
          <p:cNvSpPr/>
          <p:nvPr/>
        </p:nvSpPr>
        <p:spPr>
          <a:xfrm>
            <a:off x="10064060" y="2993496"/>
            <a:ext cx="484632" cy="425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向上箭號 21"/>
          <p:cNvSpPr/>
          <p:nvPr/>
        </p:nvSpPr>
        <p:spPr>
          <a:xfrm>
            <a:off x="10064060" y="4556773"/>
            <a:ext cx="484632" cy="420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向右箭號 20"/>
          <p:cNvSpPr/>
          <p:nvPr/>
        </p:nvSpPr>
        <p:spPr>
          <a:xfrm>
            <a:off x="8358196" y="5374837"/>
            <a:ext cx="312928" cy="484632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向右箭號 19"/>
          <p:cNvSpPr/>
          <p:nvPr/>
        </p:nvSpPr>
        <p:spPr>
          <a:xfrm>
            <a:off x="4584010" y="5380806"/>
            <a:ext cx="312166" cy="484632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下箭號 18"/>
          <p:cNvSpPr/>
          <p:nvPr/>
        </p:nvSpPr>
        <p:spPr>
          <a:xfrm>
            <a:off x="2766640" y="4632268"/>
            <a:ext cx="484632" cy="391668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向下箭號 17"/>
          <p:cNvSpPr/>
          <p:nvPr/>
        </p:nvSpPr>
        <p:spPr>
          <a:xfrm>
            <a:off x="2766640" y="2995745"/>
            <a:ext cx="484632" cy="358139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向下箭號 16"/>
          <p:cNvSpPr/>
          <p:nvPr/>
        </p:nvSpPr>
        <p:spPr>
          <a:xfrm>
            <a:off x="2766640" y="1582490"/>
            <a:ext cx="484632" cy="340360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088206" y="612464"/>
            <a:ext cx="1841500" cy="9525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聘期開始前</a:t>
            </a:r>
            <a:r>
              <a:rPr lang="en-US" altLang="zh-TW" sz="22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2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請提早準備</a:t>
            </a:r>
            <a:endParaRPr lang="zh-TW" altLang="en-US" sz="2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46856" y="1925390"/>
            <a:ext cx="3124200" cy="10795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確定用人需求及經費來源</a:t>
            </a:r>
          </a:p>
          <a:p>
            <a:pPr algn="ctr"/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各用人單位</a:t>
            </a:r>
          </a:p>
        </p:txBody>
      </p:sp>
      <p:sp>
        <p:nvSpPr>
          <p:cNvPr id="8" name="橢圓 7"/>
          <p:cNvSpPr/>
          <p:nvPr/>
        </p:nvSpPr>
        <p:spPr>
          <a:xfrm>
            <a:off x="104974" y="3355409"/>
            <a:ext cx="5819902" cy="12661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關係型態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為「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研究獎助生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授課教師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計畫主持人、</a:t>
            </a:r>
            <a:r>
              <a:rPr lang="zh-TW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zh-TW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46856" y="5033080"/>
            <a:ext cx="3124200" cy="10795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兼任助理系統登錄並上傳關係確認單及書面合意資料</a:t>
            </a: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各用人單位承辦人</a:t>
            </a:r>
          </a:p>
        </p:txBody>
      </p:sp>
      <p:sp>
        <p:nvSpPr>
          <p:cNvPr id="10" name="矩形 9"/>
          <p:cNvSpPr/>
          <p:nvPr/>
        </p:nvSpPr>
        <p:spPr>
          <a:xfrm>
            <a:off x="4905574" y="5033080"/>
            <a:ext cx="3447034" cy="10795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研究獎助生線上核定</a:t>
            </a:r>
          </a:p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授課教師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計畫主持人</a:t>
            </a:r>
          </a:p>
        </p:txBody>
      </p:sp>
      <p:sp>
        <p:nvSpPr>
          <p:cNvPr id="11" name="橢圓 10"/>
          <p:cNvSpPr/>
          <p:nvPr/>
        </p:nvSpPr>
        <p:spPr>
          <a:xfrm>
            <a:off x="8671124" y="4991987"/>
            <a:ext cx="3316224" cy="127800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確認學生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資格及</a:t>
            </a:r>
            <a:endParaRPr lang="en-US" altLang="zh-TW" sz="2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文件</a:t>
            </a:r>
          </a:p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研發處</a:t>
            </a:r>
          </a:p>
        </p:txBody>
      </p:sp>
      <p:sp>
        <p:nvSpPr>
          <p:cNvPr id="12" name="矩形 11"/>
          <p:cNvSpPr/>
          <p:nvPr/>
        </p:nvSpPr>
        <p:spPr>
          <a:xfrm>
            <a:off x="8779836" y="3426603"/>
            <a:ext cx="3053080" cy="1122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聘期第一天：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研究獎助生辦理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商業保險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各用人單位承辦人</a:t>
            </a:r>
          </a:p>
        </p:txBody>
      </p:sp>
      <p:sp>
        <p:nvSpPr>
          <p:cNvPr id="13" name="矩形 12"/>
          <p:cNvSpPr/>
          <p:nvPr/>
        </p:nvSpPr>
        <p:spPr>
          <a:xfrm>
            <a:off x="8604068" y="1903944"/>
            <a:ext cx="3383280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依據書面合意約定時間</a:t>
            </a: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研究獎助生獎助金統一造冊作業</a:t>
            </a: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各用人單位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出納組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8778312" y="549988"/>
            <a:ext cx="3054604" cy="952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依據書面合意約定學習期間</a:t>
            </a: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聘期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結束</a:t>
            </a:r>
          </a:p>
        </p:txBody>
      </p:sp>
      <p:cxnSp>
        <p:nvCxnSpPr>
          <p:cNvPr id="26" name="直線接點 25"/>
          <p:cNvCxnSpPr>
            <a:stCxn id="6" idx="1"/>
            <a:endCxn id="6" idx="3"/>
          </p:cNvCxnSpPr>
          <p:nvPr/>
        </p:nvCxnSpPr>
        <p:spPr>
          <a:xfrm>
            <a:off x="1446856" y="246514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8" idx="2"/>
            <a:endCxn id="8" idx="6"/>
          </p:cNvCxnSpPr>
          <p:nvPr/>
        </p:nvCxnSpPr>
        <p:spPr>
          <a:xfrm>
            <a:off x="104974" y="3988505"/>
            <a:ext cx="5819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4905574" y="5591118"/>
            <a:ext cx="34470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437458" y="5713284"/>
            <a:ext cx="3124200" cy="18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8616260" y="2602554"/>
            <a:ext cx="3383280" cy="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8780852" y="4114931"/>
            <a:ext cx="3053080" cy="2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直線圖說文字 1 41"/>
          <p:cNvSpPr/>
          <p:nvPr/>
        </p:nvSpPr>
        <p:spPr>
          <a:xfrm>
            <a:off x="5228916" y="1154098"/>
            <a:ext cx="2403856" cy="2303972"/>
          </a:xfrm>
          <a:prstGeom prst="borderCallout1">
            <a:avLst>
              <a:gd name="adj1" fmla="val 50264"/>
              <a:gd name="adj2" fmla="val -319"/>
              <a:gd name="adj3" fmla="val 108928"/>
              <a:gd name="adj4" fmla="val -27682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填具關係確認單</a:t>
            </a:r>
          </a:p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填具書面合意資料：</a:t>
            </a:r>
          </a:p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論文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研究學習指導實施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學術研究倫理教育課程修習或研習證明</a:t>
            </a:r>
          </a:p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1" name="直線接點 50"/>
          <p:cNvCxnSpPr/>
          <p:nvPr/>
        </p:nvCxnSpPr>
        <p:spPr>
          <a:xfrm flipV="1">
            <a:off x="8799140" y="5832037"/>
            <a:ext cx="3106420" cy="27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4177318" y="120894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本校研究型兼任助理聘任</a:t>
            </a:r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作業流程</a:t>
            </a:r>
            <a:endParaRPr lang="zh-TW" altLang="en-US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37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7590-8228-4926-8B37-86302C65315A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01632" y="1271341"/>
            <a:ext cx="369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研究獎助生統一造冊流程</a:t>
            </a:r>
            <a:endParaRPr lang="zh-TW" altLang="en-US" sz="2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71301" y="1942012"/>
            <a:ext cx="272578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請購系統請購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>
            <a:off x="2464525" y="2311344"/>
            <a:ext cx="0" cy="418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1171302" y="2729355"/>
            <a:ext cx="272578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請領各類所得製作印領清冊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397566" y="3425777"/>
            <a:ext cx="2133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當月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個工作天關帳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52054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402</TotalTime>
  <Words>699</Words>
  <Application>Microsoft Office PowerPoint</Application>
  <PresentationFormat>寬螢幕</PresentationFormat>
  <Paragraphs>91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Times New Roman</vt:lpstr>
      <vt:lpstr>回顧</vt:lpstr>
      <vt:lpstr>研究獎助生</vt:lpstr>
      <vt:lpstr>PowerPoint 簡報</vt:lpstr>
      <vt:lpstr>研究獎助生適用辦法：</vt:lpstr>
      <vt:lpstr>研究獎助生：</vt:lpstr>
      <vt:lpstr>研究獎助生：</vt:lpstr>
      <vt:lpstr>研究獎助生：</vt:lpstr>
      <vt:lpstr>研究獎助生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國立中山大學研究獎助生作業要點</dc:title>
  <dc:creator>user</dc:creator>
  <cp:lastModifiedBy>Man Fei Chen</cp:lastModifiedBy>
  <cp:revision>44</cp:revision>
  <cp:lastPrinted>2019-10-25T07:03:27Z</cp:lastPrinted>
  <dcterms:created xsi:type="dcterms:W3CDTF">2017-07-12T08:44:20Z</dcterms:created>
  <dcterms:modified xsi:type="dcterms:W3CDTF">2020-02-15T01:09:59Z</dcterms:modified>
</cp:coreProperties>
</file>